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257338" cy="10693400"/>
  <p:notesSz cx="7556500" cy="10693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40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293" autoAdjust="0"/>
  </p:normalViewPr>
  <p:slideViewPr>
    <p:cSldViewPr>
      <p:cViewPr varScale="1">
        <p:scale>
          <a:sx n="47" d="100"/>
          <a:sy n="47" d="100"/>
        </p:scale>
        <p:origin x="1088" y="44"/>
      </p:cViewPr>
      <p:guideLst>
        <p:guide orient="horz" pos="2880"/>
        <p:guide pos="40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69304" y="3314955"/>
            <a:ext cx="1211873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38602" y="5988308"/>
            <a:ext cx="998013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12872" y="2459486"/>
            <a:ext cx="620194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342533" y="2459486"/>
            <a:ext cx="620194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2867" y="427740"/>
            <a:ext cx="1283160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2867" y="2459486"/>
            <a:ext cx="1283160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847495" y="9944866"/>
            <a:ext cx="45623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12871" y="9944866"/>
            <a:ext cx="327918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265284" y="9944866"/>
            <a:ext cx="327918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862649">
        <a:defRPr>
          <a:latin typeface="+mn-lt"/>
          <a:ea typeface="+mn-ea"/>
          <a:cs typeface="+mn-cs"/>
        </a:defRPr>
      </a:lvl2pPr>
      <a:lvl3pPr marL="1725297">
        <a:defRPr>
          <a:latin typeface="+mn-lt"/>
          <a:ea typeface="+mn-ea"/>
          <a:cs typeface="+mn-cs"/>
        </a:defRPr>
      </a:lvl3pPr>
      <a:lvl4pPr marL="2587946">
        <a:defRPr>
          <a:latin typeface="+mn-lt"/>
          <a:ea typeface="+mn-ea"/>
          <a:cs typeface="+mn-cs"/>
        </a:defRPr>
      </a:lvl4pPr>
      <a:lvl5pPr marL="3450593">
        <a:defRPr>
          <a:latin typeface="+mn-lt"/>
          <a:ea typeface="+mn-ea"/>
          <a:cs typeface="+mn-cs"/>
        </a:defRPr>
      </a:lvl5pPr>
      <a:lvl6pPr marL="4313242">
        <a:defRPr>
          <a:latin typeface="+mn-lt"/>
          <a:ea typeface="+mn-ea"/>
          <a:cs typeface="+mn-cs"/>
        </a:defRPr>
      </a:lvl6pPr>
      <a:lvl7pPr marL="5175891">
        <a:defRPr>
          <a:latin typeface="+mn-lt"/>
          <a:ea typeface="+mn-ea"/>
          <a:cs typeface="+mn-cs"/>
        </a:defRPr>
      </a:lvl7pPr>
      <a:lvl8pPr marL="6038539">
        <a:defRPr>
          <a:latin typeface="+mn-lt"/>
          <a:ea typeface="+mn-ea"/>
          <a:cs typeface="+mn-cs"/>
        </a:defRPr>
      </a:lvl8pPr>
      <a:lvl9pPr marL="690118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862649">
        <a:defRPr>
          <a:latin typeface="+mn-lt"/>
          <a:ea typeface="+mn-ea"/>
          <a:cs typeface="+mn-cs"/>
        </a:defRPr>
      </a:lvl2pPr>
      <a:lvl3pPr marL="1725297">
        <a:defRPr>
          <a:latin typeface="+mn-lt"/>
          <a:ea typeface="+mn-ea"/>
          <a:cs typeface="+mn-cs"/>
        </a:defRPr>
      </a:lvl3pPr>
      <a:lvl4pPr marL="2587946">
        <a:defRPr>
          <a:latin typeface="+mn-lt"/>
          <a:ea typeface="+mn-ea"/>
          <a:cs typeface="+mn-cs"/>
        </a:defRPr>
      </a:lvl4pPr>
      <a:lvl5pPr marL="3450593">
        <a:defRPr>
          <a:latin typeface="+mn-lt"/>
          <a:ea typeface="+mn-ea"/>
          <a:cs typeface="+mn-cs"/>
        </a:defRPr>
      </a:lvl5pPr>
      <a:lvl6pPr marL="4313242">
        <a:defRPr>
          <a:latin typeface="+mn-lt"/>
          <a:ea typeface="+mn-ea"/>
          <a:cs typeface="+mn-cs"/>
        </a:defRPr>
      </a:lvl6pPr>
      <a:lvl7pPr marL="5175891">
        <a:defRPr>
          <a:latin typeface="+mn-lt"/>
          <a:ea typeface="+mn-ea"/>
          <a:cs typeface="+mn-cs"/>
        </a:defRPr>
      </a:lvl7pPr>
      <a:lvl8pPr marL="6038539">
        <a:defRPr>
          <a:latin typeface="+mn-lt"/>
          <a:ea typeface="+mn-ea"/>
          <a:cs typeface="+mn-cs"/>
        </a:defRPr>
      </a:lvl8pPr>
      <a:lvl9pPr marL="6901188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FE6B20FF-1683-E6F0-55D2-EC37CB3B2AFB}"/>
              </a:ext>
            </a:extLst>
          </p:cNvPr>
          <p:cNvGrpSpPr/>
          <p:nvPr/>
        </p:nvGrpSpPr>
        <p:grpSpPr>
          <a:xfrm>
            <a:off x="727869" y="1079500"/>
            <a:ext cx="12356600" cy="7201694"/>
            <a:chOff x="949376" y="-3750765"/>
            <a:chExt cx="12356600" cy="7201694"/>
          </a:xfrm>
        </p:grpSpPr>
        <p:sp>
          <p:nvSpPr>
            <p:cNvPr id="2" name="object 2"/>
            <p:cNvSpPr txBox="1"/>
            <p:nvPr/>
          </p:nvSpPr>
          <p:spPr>
            <a:xfrm>
              <a:off x="997449" y="-3750765"/>
              <a:ext cx="7978119" cy="337492"/>
            </a:xfrm>
            <a:prstGeom prst="rect">
              <a:avLst/>
            </a:prstGeom>
          </p:spPr>
          <p:txBody>
            <a:bodyPr vert="horz" wrap="square" lIns="0" tIns="32349" rIns="0" bIns="0" rtlCol="0">
              <a:spAutoFit/>
            </a:bodyPr>
            <a:lstStyle/>
            <a:p>
              <a:pPr marL="23962">
                <a:spcBef>
                  <a:spcPts val="255"/>
                </a:spcBef>
              </a:pPr>
              <a:r>
                <a:rPr sz="1981" spc="104" dirty="0">
                  <a:solidFill>
                    <a:srgbClr val="333333"/>
                  </a:solidFill>
                  <a:latin typeface="Microsoft Sans Serif"/>
                  <a:cs typeface="Microsoft Sans Serif"/>
                </a:rPr>
                <a:t>Data</a:t>
              </a:r>
              <a:r>
                <a:rPr sz="1981" spc="-85" dirty="0">
                  <a:solidFill>
                    <a:srgbClr val="333333"/>
                  </a:solidFill>
                  <a:latin typeface="Microsoft Sans Serif"/>
                  <a:cs typeface="Microsoft Sans Serif"/>
                </a:rPr>
                <a:t> </a:t>
              </a:r>
              <a:r>
                <a:rPr sz="1981" spc="94" dirty="0">
                  <a:solidFill>
                    <a:srgbClr val="333333"/>
                  </a:solidFill>
                  <a:latin typeface="Microsoft Sans Serif"/>
                  <a:cs typeface="Microsoft Sans Serif"/>
                </a:rPr>
                <a:t>Visualisation:</a:t>
              </a:r>
              <a:r>
                <a:rPr sz="1981" spc="-85" dirty="0">
                  <a:solidFill>
                    <a:srgbClr val="333333"/>
                  </a:solidFill>
                  <a:latin typeface="Microsoft Sans Serif"/>
                  <a:cs typeface="Microsoft Sans Serif"/>
                </a:rPr>
                <a:t> </a:t>
              </a:r>
              <a:r>
                <a:rPr sz="1981" spc="104" dirty="0">
                  <a:solidFill>
                    <a:srgbClr val="333333"/>
                  </a:solidFill>
                  <a:latin typeface="Microsoft Sans Serif"/>
                  <a:cs typeface="Microsoft Sans Serif"/>
                </a:rPr>
                <a:t>Empowering</a:t>
              </a:r>
              <a:r>
                <a:rPr sz="1981" spc="-85" dirty="0">
                  <a:solidFill>
                    <a:srgbClr val="333333"/>
                  </a:solidFill>
                  <a:latin typeface="Microsoft Sans Serif"/>
                  <a:cs typeface="Microsoft Sans Serif"/>
                </a:rPr>
                <a:t> </a:t>
              </a:r>
              <a:r>
                <a:rPr sz="1981" spc="66" dirty="0">
                  <a:solidFill>
                    <a:srgbClr val="333333"/>
                  </a:solidFill>
                  <a:latin typeface="Microsoft Sans Serif"/>
                  <a:cs typeface="Microsoft Sans Serif"/>
                </a:rPr>
                <a:t>Business</a:t>
              </a:r>
              <a:r>
                <a:rPr sz="1981" spc="-75" dirty="0">
                  <a:solidFill>
                    <a:srgbClr val="333333"/>
                  </a:solidFill>
                  <a:latin typeface="Microsoft Sans Serif"/>
                  <a:cs typeface="Microsoft Sans Serif"/>
                </a:rPr>
                <a:t> </a:t>
              </a:r>
              <a:r>
                <a:rPr sz="1981" spc="208" dirty="0">
                  <a:solidFill>
                    <a:srgbClr val="333333"/>
                  </a:solidFill>
                  <a:latin typeface="Microsoft Sans Serif"/>
                  <a:cs typeface="Microsoft Sans Serif"/>
                </a:rPr>
                <a:t>with</a:t>
              </a:r>
              <a:r>
                <a:rPr sz="1981" spc="-75" dirty="0">
                  <a:solidFill>
                    <a:srgbClr val="333333"/>
                  </a:solidFill>
                  <a:latin typeface="Microsoft Sans Serif"/>
                  <a:cs typeface="Microsoft Sans Serif"/>
                </a:rPr>
                <a:t> </a:t>
              </a:r>
              <a:r>
                <a:rPr sz="1981" spc="132" dirty="0">
                  <a:solidFill>
                    <a:srgbClr val="333333"/>
                  </a:solidFill>
                  <a:latin typeface="Microsoft Sans Serif"/>
                  <a:cs typeface="Microsoft Sans Serif"/>
                </a:rPr>
                <a:t>Eﬀective</a:t>
              </a:r>
              <a:r>
                <a:rPr sz="1981" spc="-75" dirty="0">
                  <a:solidFill>
                    <a:srgbClr val="333333"/>
                  </a:solidFill>
                  <a:latin typeface="Microsoft Sans Serif"/>
                  <a:cs typeface="Microsoft Sans Serif"/>
                </a:rPr>
                <a:t> </a:t>
              </a:r>
              <a:r>
                <a:rPr sz="1981" spc="123" dirty="0">
                  <a:solidFill>
                    <a:srgbClr val="333333"/>
                  </a:solidFill>
                  <a:latin typeface="Microsoft Sans Serif"/>
                  <a:cs typeface="Microsoft Sans Serif"/>
                </a:rPr>
                <a:t>Insights</a:t>
              </a:r>
              <a:endParaRPr sz="1981">
                <a:latin typeface="Microsoft Sans Serif"/>
                <a:cs typeface="Microsoft Sans Serif"/>
              </a:endParaRPr>
            </a:p>
          </p:txBody>
        </p:sp>
        <p:sp>
          <p:nvSpPr>
            <p:cNvPr id="3" name="object 3"/>
            <p:cNvSpPr txBox="1"/>
            <p:nvPr/>
          </p:nvSpPr>
          <p:spPr>
            <a:xfrm>
              <a:off x="1033881" y="-3117421"/>
              <a:ext cx="2287164" cy="362174"/>
            </a:xfrm>
            <a:prstGeom prst="rect">
              <a:avLst/>
            </a:prstGeom>
          </p:spPr>
          <p:txBody>
            <a:bodyPr vert="horz" wrap="square" lIns="0" tIns="23962" rIns="0" bIns="0" rtlCol="0">
              <a:spAutoFit/>
            </a:bodyPr>
            <a:lstStyle/>
            <a:p>
              <a:pPr marL="23962" marR="9585">
                <a:lnSpc>
                  <a:spcPct val="109700"/>
                </a:lnSpc>
                <a:spcBef>
                  <a:spcPts val="189"/>
                </a:spcBef>
              </a:pPr>
              <a:r>
                <a:rPr sz="1038" b="1" spc="-9" dirty="0">
                  <a:latin typeface="Trebuchet MS"/>
                  <a:cs typeface="Trebuchet MS"/>
                </a:rPr>
                <a:t>1</a:t>
              </a:r>
              <a:r>
                <a:rPr sz="1038" b="1" dirty="0">
                  <a:latin typeface="Trebuchet MS"/>
                  <a:cs typeface="Trebuchet MS"/>
                </a:rPr>
                <a:t>)</a:t>
              </a:r>
              <a:r>
                <a:rPr sz="1038" b="1" spc="-94" dirty="0">
                  <a:latin typeface="Trebuchet MS"/>
                  <a:cs typeface="Trebuchet MS"/>
                </a:rPr>
                <a:t> </a:t>
              </a:r>
              <a:r>
                <a:rPr sz="1038" b="1" spc="75" dirty="0">
                  <a:latin typeface="Trebuchet MS"/>
                  <a:cs typeface="Trebuchet MS"/>
                </a:rPr>
                <a:t>W</a:t>
              </a:r>
              <a:r>
                <a:rPr sz="1038" b="1" spc="-28" dirty="0">
                  <a:latin typeface="Trebuchet MS"/>
                  <a:cs typeface="Trebuchet MS"/>
                </a:rPr>
                <a:t>h</a:t>
              </a:r>
              <a:r>
                <a:rPr sz="1038" b="1" spc="-19" dirty="0">
                  <a:latin typeface="Trebuchet MS"/>
                  <a:cs typeface="Trebuchet MS"/>
                </a:rPr>
                <a:t>i</a:t>
              </a:r>
              <a:r>
                <a:rPr sz="1038" b="1" spc="-57" dirty="0">
                  <a:latin typeface="Trebuchet MS"/>
                  <a:cs typeface="Trebuchet MS"/>
                </a:rPr>
                <a:t>c</a:t>
              </a:r>
              <a:r>
                <a:rPr sz="1038" b="1" spc="-19" dirty="0">
                  <a:latin typeface="Trebuchet MS"/>
                  <a:cs typeface="Trebuchet MS"/>
                </a:rPr>
                <a:t>h</a:t>
              </a:r>
              <a:r>
                <a:rPr sz="1038" b="1" spc="-94" dirty="0">
                  <a:latin typeface="Trebuchet MS"/>
                  <a:cs typeface="Trebuchet MS"/>
                </a:rPr>
                <a:t> </a:t>
              </a:r>
              <a:r>
                <a:rPr sz="1038" b="1" spc="-38" dirty="0">
                  <a:latin typeface="Trebuchet MS"/>
                  <a:cs typeface="Trebuchet MS"/>
                </a:rPr>
                <a:t>C</a:t>
              </a:r>
              <a:r>
                <a:rPr sz="1038" b="1" spc="-9" dirty="0">
                  <a:latin typeface="Trebuchet MS"/>
                  <a:cs typeface="Trebuchet MS"/>
                </a:rPr>
                <a:t>o</a:t>
              </a:r>
              <a:r>
                <a:rPr sz="1038" b="1" spc="-19" dirty="0">
                  <a:latin typeface="Trebuchet MS"/>
                  <a:cs typeface="Trebuchet MS"/>
                </a:rPr>
                <a:t>un</a:t>
              </a:r>
              <a:r>
                <a:rPr sz="1038" b="1" spc="19" dirty="0">
                  <a:latin typeface="Trebuchet MS"/>
                  <a:cs typeface="Trebuchet MS"/>
                </a:rPr>
                <a:t>t</a:t>
              </a:r>
              <a:r>
                <a:rPr sz="1038" b="1" spc="-19" dirty="0">
                  <a:latin typeface="Trebuchet MS"/>
                  <a:cs typeface="Trebuchet MS"/>
                </a:rPr>
                <a:t>ri</a:t>
              </a:r>
              <a:r>
                <a:rPr sz="1038" b="1" spc="-38" dirty="0">
                  <a:latin typeface="Trebuchet MS"/>
                  <a:cs typeface="Trebuchet MS"/>
                </a:rPr>
                <a:t>e</a:t>
              </a:r>
              <a:r>
                <a:rPr sz="1038" b="1" spc="66" dirty="0">
                  <a:latin typeface="Trebuchet MS"/>
                  <a:cs typeface="Trebuchet MS"/>
                </a:rPr>
                <a:t>s</a:t>
              </a:r>
              <a:r>
                <a:rPr sz="1038" b="1" spc="-94" dirty="0">
                  <a:latin typeface="Trebuchet MS"/>
                  <a:cs typeface="Trebuchet MS"/>
                </a:rPr>
                <a:t> </a:t>
              </a:r>
              <a:r>
                <a:rPr sz="1038" b="1" spc="-28" dirty="0">
                  <a:latin typeface="Trebuchet MS"/>
                  <a:cs typeface="Trebuchet MS"/>
                </a:rPr>
                <a:t>h</a:t>
              </a:r>
              <a:r>
                <a:rPr sz="1038" b="1" spc="19" dirty="0">
                  <a:latin typeface="Trebuchet MS"/>
                  <a:cs typeface="Trebuchet MS"/>
                </a:rPr>
                <a:t>a</a:t>
              </a:r>
              <a:r>
                <a:rPr sz="1038" b="1" spc="-9" dirty="0">
                  <a:latin typeface="Trebuchet MS"/>
                  <a:cs typeface="Trebuchet MS"/>
                </a:rPr>
                <a:t>v</a:t>
              </a:r>
              <a:r>
                <a:rPr sz="1038" b="1" spc="-28" dirty="0">
                  <a:latin typeface="Trebuchet MS"/>
                  <a:cs typeface="Trebuchet MS"/>
                </a:rPr>
                <a:t>e</a:t>
              </a:r>
              <a:r>
                <a:rPr sz="1038" b="1" spc="-94" dirty="0">
                  <a:latin typeface="Trebuchet MS"/>
                  <a:cs typeface="Trebuchet MS"/>
                </a:rPr>
                <a:t> </a:t>
              </a:r>
              <a:r>
                <a:rPr sz="1038" b="1" spc="75" dirty="0">
                  <a:latin typeface="Trebuchet MS"/>
                  <a:cs typeface="Trebuchet MS"/>
                </a:rPr>
                <a:t>g</a:t>
              </a:r>
              <a:r>
                <a:rPr sz="1038" b="1" spc="-9" dirty="0">
                  <a:latin typeface="Trebuchet MS"/>
                  <a:cs typeface="Trebuchet MS"/>
                </a:rPr>
                <a:t>oo</a:t>
              </a:r>
              <a:r>
                <a:rPr sz="1038" b="1" dirty="0">
                  <a:latin typeface="Trebuchet MS"/>
                  <a:cs typeface="Trebuchet MS"/>
                </a:rPr>
                <a:t>d</a:t>
              </a:r>
              <a:r>
                <a:rPr sz="1038" b="1" spc="-94" dirty="0">
                  <a:latin typeface="Trebuchet MS"/>
                  <a:cs typeface="Trebuchet MS"/>
                </a:rPr>
                <a:t> </a:t>
              </a:r>
              <a:r>
                <a:rPr sz="1038" b="1" spc="9" dirty="0">
                  <a:latin typeface="Trebuchet MS"/>
                  <a:cs typeface="Trebuchet MS"/>
                </a:rPr>
                <a:t>O</a:t>
              </a:r>
              <a:r>
                <a:rPr sz="1038" b="1" spc="-19" dirty="0">
                  <a:latin typeface="Trebuchet MS"/>
                  <a:cs typeface="Trebuchet MS"/>
                </a:rPr>
                <a:t>nline  </a:t>
              </a:r>
              <a:r>
                <a:rPr sz="1038" b="1" spc="28" dirty="0">
                  <a:latin typeface="Trebuchet MS"/>
                  <a:cs typeface="Trebuchet MS"/>
                </a:rPr>
                <a:t>R</a:t>
              </a:r>
              <a:r>
                <a:rPr sz="1038" b="1" spc="-38" dirty="0">
                  <a:latin typeface="Trebuchet MS"/>
                  <a:cs typeface="Trebuchet MS"/>
                </a:rPr>
                <a:t>e</a:t>
              </a:r>
              <a:r>
                <a:rPr sz="1038" b="1" spc="19" dirty="0">
                  <a:latin typeface="Trebuchet MS"/>
                  <a:cs typeface="Trebuchet MS"/>
                </a:rPr>
                <a:t>ta</a:t>
              </a:r>
              <a:r>
                <a:rPr sz="1038" b="1" spc="-19" dirty="0">
                  <a:latin typeface="Trebuchet MS"/>
                  <a:cs typeface="Trebuchet MS"/>
                </a:rPr>
                <a:t>i</a:t>
              </a:r>
              <a:r>
                <a:rPr sz="1038" b="1" spc="-9" dirty="0">
                  <a:latin typeface="Trebuchet MS"/>
                  <a:cs typeface="Trebuchet MS"/>
                </a:rPr>
                <a:t>l</a:t>
              </a:r>
              <a:r>
                <a:rPr sz="1038" b="1" spc="-94" dirty="0">
                  <a:latin typeface="Trebuchet MS"/>
                  <a:cs typeface="Trebuchet MS"/>
                </a:rPr>
                <a:t> </a:t>
              </a:r>
              <a:r>
                <a:rPr sz="1038" b="1" spc="47" dirty="0">
                  <a:latin typeface="Trebuchet MS"/>
                  <a:cs typeface="Trebuchet MS"/>
                </a:rPr>
                <a:t>B</a:t>
              </a:r>
              <a:r>
                <a:rPr sz="1038" b="1" spc="-19" dirty="0">
                  <a:latin typeface="Trebuchet MS"/>
                  <a:cs typeface="Trebuchet MS"/>
                </a:rPr>
                <a:t>u</a:t>
              </a:r>
              <a:r>
                <a:rPr sz="1038" b="1" spc="-9" dirty="0">
                  <a:latin typeface="Trebuchet MS"/>
                  <a:cs typeface="Trebuchet MS"/>
                </a:rPr>
                <a:t>y</a:t>
              </a:r>
              <a:r>
                <a:rPr sz="1038" b="1" spc="-19" dirty="0">
                  <a:latin typeface="Trebuchet MS"/>
                  <a:cs typeface="Trebuchet MS"/>
                </a:rPr>
                <a:t>in</a:t>
              </a:r>
              <a:r>
                <a:rPr sz="1038" b="1" spc="85" dirty="0">
                  <a:latin typeface="Trebuchet MS"/>
                  <a:cs typeface="Trebuchet MS"/>
                </a:rPr>
                <a:t>g</a:t>
              </a:r>
              <a:r>
                <a:rPr sz="1038" b="1" spc="-94" dirty="0">
                  <a:latin typeface="Trebuchet MS"/>
                  <a:cs typeface="Trebuchet MS"/>
                </a:rPr>
                <a:t> </a:t>
              </a:r>
              <a:r>
                <a:rPr sz="1038" b="1" spc="47" dirty="0">
                  <a:latin typeface="Trebuchet MS"/>
                  <a:cs typeface="Trebuchet MS"/>
                </a:rPr>
                <a:t>B</a:t>
              </a:r>
              <a:r>
                <a:rPr sz="1038" b="1" spc="-38" dirty="0">
                  <a:latin typeface="Trebuchet MS"/>
                  <a:cs typeface="Trebuchet MS"/>
                </a:rPr>
                <a:t>e</a:t>
              </a:r>
              <a:r>
                <a:rPr sz="1038" b="1" spc="-28" dirty="0">
                  <a:latin typeface="Trebuchet MS"/>
                  <a:cs typeface="Trebuchet MS"/>
                </a:rPr>
                <a:t>h</a:t>
              </a:r>
              <a:r>
                <a:rPr sz="1038" b="1" spc="19" dirty="0">
                  <a:latin typeface="Trebuchet MS"/>
                  <a:cs typeface="Trebuchet MS"/>
                </a:rPr>
                <a:t>a</a:t>
              </a:r>
              <a:r>
                <a:rPr sz="1038" b="1" spc="-9" dirty="0">
                  <a:latin typeface="Trebuchet MS"/>
                  <a:cs typeface="Trebuchet MS"/>
                </a:rPr>
                <a:t>v</a:t>
              </a:r>
              <a:r>
                <a:rPr sz="1038" b="1" spc="-19" dirty="0">
                  <a:latin typeface="Trebuchet MS"/>
                  <a:cs typeface="Trebuchet MS"/>
                </a:rPr>
                <a:t>i</a:t>
              </a:r>
              <a:r>
                <a:rPr sz="1038" b="1" spc="-9" dirty="0">
                  <a:latin typeface="Trebuchet MS"/>
                  <a:cs typeface="Trebuchet MS"/>
                </a:rPr>
                <a:t>o</a:t>
              </a:r>
              <a:r>
                <a:rPr sz="1038" b="1" spc="-19" dirty="0">
                  <a:latin typeface="Trebuchet MS"/>
                  <a:cs typeface="Trebuchet MS"/>
                </a:rPr>
                <a:t>ur</a:t>
              </a:r>
              <a:r>
                <a:rPr sz="1038" b="1" spc="9" dirty="0">
                  <a:latin typeface="Trebuchet MS"/>
                  <a:cs typeface="Trebuchet MS"/>
                </a:rPr>
                <a:t>?</a:t>
              </a:r>
              <a:endParaRPr sz="1038" dirty="0">
                <a:latin typeface="Trebuchet MS"/>
                <a:cs typeface="Trebuchet MS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3647524" y="-2926548"/>
              <a:ext cx="838667" cy="181500"/>
            </a:xfrm>
            <a:prstGeom prst="rect">
              <a:avLst/>
            </a:prstGeom>
          </p:spPr>
          <p:txBody>
            <a:bodyPr vert="horz" wrap="square" lIns="0" tIns="21566" rIns="0" bIns="0" rtlCol="0">
              <a:spAutoFit/>
            </a:bodyPr>
            <a:lstStyle/>
            <a:p>
              <a:pPr marL="23962">
                <a:spcBef>
                  <a:spcPts val="170"/>
                </a:spcBef>
              </a:pPr>
              <a:r>
                <a:rPr sz="1038" b="1" spc="19" dirty="0">
                  <a:solidFill>
                    <a:srgbClr val="7E7E7E"/>
                  </a:solidFill>
                  <a:latin typeface="Trebuchet MS"/>
                  <a:cs typeface="Trebuchet MS"/>
                </a:rPr>
                <a:t>E</a:t>
              </a:r>
              <a:r>
                <a:rPr sz="1038" b="1" spc="-66" dirty="0">
                  <a:solidFill>
                    <a:srgbClr val="7E7E7E"/>
                  </a:solidFill>
                  <a:latin typeface="Trebuchet MS"/>
                  <a:cs typeface="Trebuchet MS"/>
                </a:rPr>
                <a:t>x</a:t>
              </a:r>
              <a:r>
                <a:rPr sz="1038" b="1" spc="-57" dirty="0">
                  <a:solidFill>
                    <a:srgbClr val="7E7E7E"/>
                  </a:solidFill>
                  <a:latin typeface="Trebuchet MS"/>
                  <a:cs typeface="Trebuchet MS"/>
                </a:rPr>
                <a:t>c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lu</a:t>
              </a:r>
              <a:r>
                <a:rPr sz="1038" b="1" spc="-9" dirty="0">
                  <a:solidFill>
                    <a:srgbClr val="7E7E7E"/>
                  </a:solidFill>
                  <a:latin typeface="Trebuchet MS"/>
                  <a:cs typeface="Trebuchet MS"/>
                </a:rPr>
                <a:t>d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in</a:t>
              </a:r>
              <a:r>
                <a:rPr sz="1038" b="1" spc="85" dirty="0">
                  <a:solidFill>
                    <a:srgbClr val="7E7E7E"/>
                  </a:solidFill>
                  <a:latin typeface="Trebuchet MS"/>
                  <a:cs typeface="Trebuchet MS"/>
                </a:rPr>
                <a:t>g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dirty="0">
                  <a:solidFill>
                    <a:srgbClr val="7E7E7E"/>
                  </a:solidFill>
                  <a:latin typeface="Trebuchet MS"/>
                  <a:cs typeface="Trebuchet MS"/>
                </a:rPr>
                <a:t>U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K</a:t>
              </a:r>
              <a:endParaRPr sz="1038">
                <a:latin typeface="Trebuchet MS"/>
                <a:cs typeface="Trebuchet MS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3647524" y="-3100068"/>
              <a:ext cx="4162184" cy="181500"/>
            </a:xfrm>
            <a:prstGeom prst="rect">
              <a:avLst/>
            </a:prstGeom>
          </p:spPr>
          <p:txBody>
            <a:bodyPr vert="horz" wrap="square" lIns="0" tIns="21566" rIns="0" bIns="0" rtlCol="0">
              <a:spAutoFit/>
            </a:bodyPr>
            <a:lstStyle/>
            <a:p>
              <a:pPr marL="23962">
                <a:spcBef>
                  <a:spcPts val="170"/>
                </a:spcBef>
                <a:tabLst>
                  <a:tab pos="2637069" algn="l"/>
                </a:tabLst>
              </a:pPr>
              <a:r>
                <a:rPr sz="1038" b="1" spc="-9" dirty="0">
                  <a:solidFill>
                    <a:srgbClr val="7E7E7E"/>
                  </a:solidFill>
                  <a:latin typeface="Trebuchet MS"/>
                  <a:cs typeface="Trebuchet MS"/>
                </a:rPr>
                <a:t>2</a:t>
              </a:r>
              <a:r>
                <a:rPr sz="1038" b="1" dirty="0">
                  <a:solidFill>
                    <a:srgbClr val="7E7E7E"/>
                  </a:solidFill>
                  <a:latin typeface="Trebuchet MS"/>
                  <a:cs typeface="Trebuchet MS"/>
                </a:rPr>
                <a:t>)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38" dirty="0">
                  <a:solidFill>
                    <a:srgbClr val="7E7E7E"/>
                  </a:solidFill>
                  <a:latin typeface="Trebuchet MS"/>
                  <a:cs typeface="Trebuchet MS"/>
                </a:rPr>
                <a:t>I</a:t>
              </a:r>
              <a:r>
                <a:rPr sz="1038" b="1" spc="-9" dirty="0">
                  <a:solidFill>
                    <a:srgbClr val="7E7E7E"/>
                  </a:solidFill>
                  <a:latin typeface="Trebuchet MS"/>
                  <a:cs typeface="Trebuchet MS"/>
                </a:rPr>
                <a:t>d</a:t>
              </a:r>
              <a:r>
                <a:rPr sz="1038" b="1" spc="-38" dirty="0">
                  <a:solidFill>
                    <a:srgbClr val="7E7E7E"/>
                  </a:solidFill>
                  <a:latin typeface="Trebuchet MS"/>
                  <a:cs typeface="Trebuchet MS"/>
                </a:rPr>
                <a:t>e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n</a:t>
              </a:r>
              <a:r>
                <a:rPr sz="1038" b="1" spc="19" dirty="0">
                  <a:solidFill>
                    <a:srgbClr val="7E7E7E"/>
                  </a:solidFill>
                  <a:latin typeface="Trebuchet MS"/>
                  <a:cs typeface="Trebuchet MS"/>
                </a:rPr>
                <a:t>t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i</a:t>
              </a:r>
              <a:r>
                <a:rPr sz="1038" b="1" spc="9" dirty="0">
                  <a:solidFill>
                    <a:srgbClr val="7E7E7E"/>
                  </a:solidFill>
                  <a:latin typeface="Trebuchet MS"/>
                  <a:cs typeface="Trebuchet MS"/>
                </a:rPr>
                <a:t>f</a:t>
              </a:r>
              <a:r>
                <a:rPr sz="1038" b="1" dirty="0">
                  <a:solidFill>
                    <a:srgbClr val="7E7E7E"/>
                  </a:solidFill>
                  <a:latin typeface="Trebuchet MS"/>
                  <a:cs typeface="Trebuchet MS"/>
                </a:rPr>
                <a:t>y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-38" dirty="0">
                  <a:solidFill>
                    <a:srgbClr val="7E7E7E"/>
                  </a:solidFill>
                  <a:latin typeface="Trebuchet MS"/>
                  <a:cs typeface="Trebuchet MS"/>
                </a:rPr>
                <a:t>C</a:t>
              </a:r>
              <a:r>
                <a:rPr sz="1038" b="1" spc="-9" dirty="0">
                  <a:solidFill>
                    <a:srgbClr val="7E7E7E"/>
                  </a:solidFill>
                  <a:latin typeface="Trebuchet MS"/>
                  <a:cs typeface="Trebuchet MS"/>
                </a:rPr>
                <a:t>o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un</a:t>
              </a:r>
              <a:r>
                <a:rPr sz="1038" b="1" spc="19" dirty="0">
                  <a:solidFill>
                    <a:srgbClr val="7E7E7E"/>
                  </a:solidFill>
                  <a:latin typeface="Trebuchet MS"/>
                  <a:cs typeface="Trebuchet MS"/>
                </a:rPr>
                <a:t>t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ir</a:t>
              </a:r>
              <a:r>
                <a:rPr sz="1038" b="1" spc="-38" dirty="0">
                  <a:solidFill>
                    <a:srgbClr val="7E7E7E"/>
                  </a:solidFill>
                  <a:latin typeface="Trebuchet MS"/>
                  <a:cs typeface="Trebuchet MS"/>
                </a:rPr>
                <a:t>e</a:t>
              </a:r>
              <a:r>
                <a:rPr sz="1038" b="1" spc="66" dirty="0">
                  <a:solidFill>
                    <a:srgbClr val="7E7E7E"/>
                  </a:solidFill>
                  <a:latin typeface="Trebuchet MS"/>
                  <a:cs typeface="Trebuchet MS"/>
                </a:rPr>
                <a:t>s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28" dirty="0">
                  <a:solidFill>
                    <a:srgbClr val="7E7E7E"/>
                  </a:solidFill>
                  <a:latin typeface="Trebuchet MS"/>
                  <a:cs typeface="Trebuchet MS"/>
                </a:rPr>
                <a:t>D</a:t>
              </a:r>
              <a:r>
                <a:rPr sz="1038" b="1" spc="-9" dirty="0">
                  <a:solidFill>
                    <a:srgbClr val="7E7E7E"/>
                  </a:solidFill>
                  <a:latin typeface="Trebuchet MS"/>
                  <a:cs typeface="Trebuchet MS"/>
                </a:rPr>
                <a:t>o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in</a:t>
              </a:r>
              <a:r>
                <a:rPr sz="1038" b="1" spc="85" dirty="0">
                  <a:solidFill>
                    <a:srgbClr val="7E7E7E"/>
                  </a:solidFill>
                  <a:latin typeface="Trebuchet MS"/>
                  <a:cs typeface="Trebuchet MS"/>
                </a:rPr>
                <a:t>g</a:t>
              </a:r>
              <a:r>
                <a:rPr sz="1038" b="1" spc="123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75" dirty="0">
                  <a:solidFill>
                    <a:srgbClr val="7E7E7E"/>
                  </a:solidFill>
                  <a:latin typeface="Trebuchet MS"/>
                  <a:cs typeface="Trebuchet MS"/>
                </a:rPr>
                <a:t>g</a:t>
              </a:r>
              <a:r>
                <a:rPr sz="1038" b="1" spc="-9" dirty="0">
                  <a:solidFill>
                    <a:srgbClr val="7E7E7E"/>
                  </a:solidFill>
                  <a:latin typeface="Trebuchet MS"/>
                  <a:cs typeface="Trebuchet MS"/>
                </a:rPr>
                <a:t>oo</a:t>
              </a:r>
              <a:r>
                <a:rPr sz="1038" b="1" dirty="0">
                  <a:solidFill>
                    <a:srgbClr val="7E7E7E"/>
                  </a:solidFill>
                  <a:latin typeface="Trebuchet MS"/>
                  <a:cs typeface="Trebuchet MS"/>
                </a:rPr>
                <a:t>d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66" dirty="0">
                  <a:solidFill>
                    <a:srgbClr val="7E7E7E"/>
                  </a:solidFill>
                  <a:latin typeface="Trebuchet MS"/>
                  <a:cs typeface="Trebuchet MS"/>
                </a:rPr>
                <a:t>S</a:t>
              </a:r>
              <a:r>
                <a:rPr sz="1038" b="1" spc="19" dirty="0">
                  <a:solidFill>
                    <a:srgbClr val="7E7E7E"/>
                  </a:solidFill>
                  <a:latin typeface="Trebuchet MS"/>
                  <a:cs typeface="Trebuchet MS"/>
                </a:rPr>
                <a:t>a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l</a:t>
              </a:r>
              <a:r>
                <a:rPr sz="1038" b="1" spc="-38" dirty="0">
                  <a:solidFill>
                    <a:srgbClr val="7E7E7E"/>
                  </a:solidFill>
                  <a:latin typeface="Trebuchet MS"/>
                  <a:cs typeface="Trebuchet MS"/>
                </a:rPr>
                <a:t>e</a:t>
              </a:r>
              <a:r>
                <a:rPr sz="1038" b="1" spc="66" dirty="0">
                  <a:solidFill>
                    <a:srgbClr val="7E7E7E"/>
                  </a:solidFill>
                  <a:latin typeface="Trebuchet MS"/>
                  <a:cs typeface="Trebuchet MS"/>
                </a:rPr>
                <a:t>s</a:t>
              </a:r>
              <a:r>
                <a:rPr sz="1038" b="1" dirty="0">
                  <a:solidFill>
                    <a:srgbClr val="7E7E7E"/>
                  </a:solidFill>
                  <a:latin typeface="Trebuchet MS"/>
                  <a:cs typeface="Trebuchet MS"/>
                </a:rPr>
                <a:t>	</a:t>
              </a:r>
              <a:r>
                <a:rPr sz="1038" b="1" spc="-9" dirty="0">
                  <a:solidFill>
                    <a:srgbClr val="7E7E7E"/>
                  </a:solidFill>
                  <a:latin typeface="Trebuchet MS"/>
                  <a:cs typeface="Trebuchet MS"/>
                </a:rPr>
                <a:t>3</a:t>
              </a:r>
              <a:r>
                <a:rPr sz="1038" b="1" dirty="0">
                  <a:solidFill>
                    <a:srgbClr val="7E7E7E"/>
                  </a:solidFill>
                  <a:latin typeface="Trebuchet MS"/>
                  <a:cs typeface="Trebuchet MS"/>
                </a:rPr>
                <a:t>)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75" dirty="0">
                  <a:solidFill>
                    <a:srgbClr val="7E7E7E"/>
                  </a:solidFill>
                  <a:latin typeface="Trebuchet MS"/>
                  <a:cs typeface="Trebuchet MS"/>
                </a:rPr>
                <a:t>W</a:t>
              </a:r>
              <a:r>
                <a:rPr sz="1038" b="1" spc="-28" dirty="0">
                  <a:solidFill>
                    <a:srgbClr val="7E7E7E"/>
                  </a:solidFill>
                  <a:latin typeface="Trebuchet MS"/>
                  <a:cs typeface="Trebuchet MS"/>
                </a:rPr>
                <a:t>h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i</a:t>
              </a:r>
              <a:r>
                <a:rPr sz="1038" b="1" spc="-57" dirty="0">
                  <a:solidFill>
                    <a:srgbClr val="7E7E7E"/>
                  </a:solidFill>
                  <a:latin typeface="Trebuchet MS"/>
                  <a:cs typeface="Trebuchet MS"/>
                </a:rPr>
                <a:t>c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h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-38" dirty="0">
                  <a:solidFill>
                    <a:srgbClr val="7E7E7E"/>
                  </a:solidFill>
                  <a:latin typeface="Trebuchet MS"/>
                  <a:cs typeface="Trebuchet MS"/>
                </a:rPr>
                <a:t>C</a:t>
              </a:r>
              <a:r>
                <a:rPr sz="1038" b="1" spc="-9" dirty="0">
                  <a:solidFill>
                    <a:srgbClr val="7E7E7E"/>
                  </a:solidFill>
                  <a:latin typeface="Trebuchet MS"/>
                  <a:cs typeface="Trebuchet MS"/>
                </a:rPr>
                <a:t>o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un</a:t>
              </a:r>
              <a:r>
                <a:rPr sz="1038" b="1" spc="19" dirty="0">
                  <a:solidFill>
                    <a:srgbClr val="7E7E7E"/>
                  </a:solidFill>
                  <a:latin typeface="Trebuchet MS"/>
                  <a:cs typeface="Trebuchet MS"/>
                </a:rPr>
                <a:t>t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r</a:t>
              </a:r>
              <a:r>
                <a:rPr sz="1038" b="1" dirty="0">
                  <a:solidFill>
                    <a:srgbClr val="7E7E7E"/>
                  </a:solidFill>
                  <a:latin typeface="Trebuchet MS"/>
                  <a:cs typeface="Trebuchet MS"/>
                </a:rPr>
                <a:t>y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19" dirty="0">
                  <a:solidFill>
                    <a:srgbClr val="7E7E7E"/>
                  </a:solidFill>
                  <a:latin typeface="Trebuchet MS"/>
                  <a:cs typeface="Trebuchet MS"/>
                </a:rPr>
                <a:t>a</a:t>
              </a:r>
              <a:r>
                <a:rPr sz="1038" b="1" dirty="0">
                  <a:solidFill>
                    <a:srgbClr val="7E7E7E"/>
                  </a:solidFill>
                  <a:latin typeface="Trebuchet MS"/>
                  <a:cs typeface="Trebuchet MS"/>
                </a:rPr>
                <a:t>m</a:t>
              </a:r>
              <a:r>
                <a:rPr sz="1038" b="1" spc="-9" dirty="0">
                  <a:solidFill>
                    <a:srgbClr val="7E7E7E"/>
                  </a:solidFill>
                  <a:latin typeface="Trebuchet MS"/>
                  <a:cs typeface="Trebuchet MS"/>
                </a:rPr>
                <a:t>o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n</a:t>
              </a:r>
              <a:r>
                <a:rPr sz="1038" b="1" spc="85" dirty="0">
                  <a:solidFill>
                    <a:srgbClr val="7E7E7E"/>
                  </a:solidFill>
                  <a:latin typeface="Trebuchet MS"/>
                  <a:cs typeface="Trebuchet MS"/>
                </a:rPr>
                <a:t>g</a:t>
              </a:r>
              <a:endParaRPr sz="1038">
                <a:latin typeface="Trebuchet MS"/>
                <a:cs typeface="Trebuchet MS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6261172" y="-2954742"/>
              <a:ext cx="2154176" cy="381730"/>
            </a:xfrm>
            <a:prstGeom prst="rect">
              <a:avLst/>
            </a:prstGeom>
          </p:spPr>
          <p:txBody>
            <a:bodyPr vert="horz" wrap="square" lIns="0" tIns="23962" rIns="0" bIns="0" rtlCol="0">
              <a:spAutoFit/>
            </a:bodyPr>
            <a:lstStyle/>
            <a:p>
              <a:pPr marL="23962" marR="9585">
                <a:lnSpc>
                  <a:spcPct val="116599"/>
                </a:lnSpc>
                <a:spcBef>
                  <a:spcPts val="189"/>
                </a:spcBef>
              </a:pPr>
              <a:r>
                <a:rPr sz="1038" b="1" spc="19" dirty="0">
                  <a:solidFill>
                    <a:srgbClr val="7E7E7E"/>
                  </a:solidFill>
                  <a:latin typeface="Trebuchet MS"/>
                  <a:cs typeface="Trebuchet MS"/>
                </a:rPr>
                <a:t>E</a:t>
              </a:r>
              <a:r>
                <a:rPr sz="1038" b="1" spc="38" dirty="0">
                  <a:solidFill>
                    <a:srgbClr val="7E7E7E"/>
                  </a:solidFill>
                  <a:latin typeface="Trebuchet MS"/>
                  <a:cs typeface="Trebuchet MS"/>
                </a:rPr>
                <a:t>I</a:t>
              </a:r>
              <a:r>
                <a:rPr sz="1038" b="1" spc="28" dirty="0">
                  <a:solidFill>
                    <a:srgbClr val="7E7E7E"/>
                  </a:solidFill>
                  <a:latin typeface="Trebuchet MS"/>
                  <a:cs typeface="Trebuchet MS"/>
                </a:rPr>
                <a:t>R</a:t>
              </a:r>
              <a:r>
                <a:rPr sz="1038" b="1" spc="19" dirty="0">
                  <a:solidFill>
                    <a:srgbClr val="7E7E7E"/>
                  </a:solidFill>
                  <a:latin typeface="Trebuchet MS"/>
                  <a:cs typeface="Trebuchet MS"/>
                </a:rPr>
                <a:t>E</a:t>
              </a:r>
              <a:r>
                <a:rPr sz="1038" b="1" spc="-85" dirty="0">
                  <a:solidFill>
                    <a:srgbClr val="7E7E7E"/>
                  </a:solidFill>
                  <a:latin typeface="Trebuchet MS"/>
                  <a:cs typeface="Trebuchet MS"/>
                </a:rPr>
                <a:t>,</a:t>
              </a:r>
              <a:r>
                <a:rPr sz="1038" b="1" spc="9" dirty="0">
                  <a:solidFill>
                    <a:srgbClr val="7E7E7E"/>
                  </a:solidFill>
                  <a:latin typeface="Trebuchet MS"/>
                  <a:cs typeface="Trebuchet MS"/>
                </a:rPr>
                <a:t>G</a:t>
              </a:r>
              <a:r>
                <a:rPr sz="1038" b="1" spc="-38" dirty="0">
                  <a:solidFill>
                    <a:srgbClr val="7E7E7E"/>
                  </a:solidFill>
                  <a:latin typeface="Trebuchet MS"/>
                  <a:cs typeface="Trebuchet MS"/>
                </a:rPr>
                <a:t>e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r</a:t>
              </a:r>
              <a:r>
                <a:rPr sz="1038" b="1" dirty="0">
                  <a:solidFill>
                    <a:srgbClr val="7E7E7E"/>
                  </a:solidFill>
                  <a:latin typeface="Trebuchet MS"/>
                  <a:cs typeface="Trebuchet MS"/>
                </a:rPr>
                <a:t>m</a:t>
              </a:r>
              <a:r>
                <a:rPr sz="1038" b="1" spc="19" dirty="0">
                  <a:solidFill>
                    <a:srgbClr val="7E7E7E"/>
                  </a:solidFill>
                  <a:latin typeface="Trebuchet MS"/>
                  <a:cs typeface="Trebuchet MS"/>
                </a:rPr>
                <a:t>a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n</a:t>
              </a:r>
              <a:r>
                <a:rPr sz="1038" b="1" dirty="0">
                  <a:solidFill>
                    <a:srgbClr val="7E7E7E"/>
                  </a:solidFill>
                  <a:latin typeface="Trebuchet MS"/>
                  <a:cs typeface="Trebuchet MS"/>
                </a:rPr>
                <a:t>y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19" dirty="0">
                  <a:solidFill>
                    <a:srgbClr val="7E7E7E"/>
                  </a:solidFill>
                  <a:latin typeface="Trebuchet MS"/>
                  <a:cs typeface="Trebuchet MS"/>
                </a:rPr>
                <a:t>a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n</a:t>
              </a:r>
              <a:r>
                <a:rPr sz="1038" b="1" dirty="0">
                  <a:solidFill>
                    <a:srgbClr val="7E7E7E"/>
                  </a:solidFill>
                  <a:latin typeface="Trebuchet MS"/>
                  <a:cs typeface="Trebuchet MS"/>
                </a:rPr>
                <a:t>d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47" dirty="0">
                  <a:solidFill>
                    <a:srgbClr val="7E7E7E"/>
                  </a:solidFill>
                  <a:latin typeface="Trebuchet MS"/>
                  <a:cs typeface="Trebuchet MS"/>
                </a:rPr>
                <a:t>N</a:t>
              </a:r>
              <a:r>
                <a:rPr sz="1038" b="1" spc="-38" dirty="0">
                  <a:solidFill>
                    <a:srgbClr val="7E7E7E"/>
                  </a:solidFill>
                  <a:latin typeface="Trebuchet MS"/>
                  <a:cs typeface="Trebuchet MS"/>
                </a:rPr>
                <a:t>e</a:t>
              </a:r>
              <a:r>
                <a:rPr sz="1038" b="1" spc="19" dirty="0">
                  <a:solidFill>
                    <a:srgbClr val="7E7E7E"/>
                  </a:solidFill>
                  <a:latin typeface="Trebuchet MS"/>
                  <a:cs typeface="Trebuchet MS"/>
                </a:rPr>
                <a:t>t</a:t>
              </a:r>
              <a:r>
                <a:rPr sz="1038" b="1" spc="-28" dirty="0">
                  <a:solidFill>
                    <a:srgbClr val="7E7E7E"/>
                  </a:solidFill>
                  <a:latin typeface="Trebuchet MS"/>
                  <a:cs typeface="Trebuchet MS"/>
                </a:rPr>
                <a:t>h</a:t>
              </a:r>
              <a:r>
                <a:rPr sz="1038" b="1" spc="-38" dirty="0">
                  <a:solidFill>
                    <a:srgbClr val="7E7E7E"/>
                  </a:solidFill>
                  <a:latin typeface="Trebuchet MS"/>
                  <a:cs typeface="Trebuchet MS"/>
                </a:rPr>
                <a:t>e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rl</a:t>
              </a:r>
              <a:r>
                <a:rPr sz="1038" b="1" spc="19" dirty="0">
                  <a:solidFill>
                    <a:srgbClr val="7E7E7E"/>
                  </a:solidFill>
                  <a:latin typeface="Trebuchet MS"/>
                  <a:cs typeface="Trebuchet MS"/>
                </a:rPr>
                <a:t>a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n</a:t>
              </a:r>
              <a:r>
                <a:rPr sz="1038" b="1" dirty="0">
                  <a:solidFill>
                    <a:srgbClr val="7E7E7E"/>
                  </a:solidFill>
                  <a:latin typeface="Trebuchet MS"/>
                  <a:cs typeface="Trebuchet MS"/>
                </a:rPr>
                <a:t>d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-28" dirty="0">
                  <a:solidFill>
                    <a:srgbClr val="7E7E7E"/>
                  </a:solidFill>
                  <a:latin typeface="Trebuchet MS"/>
                  <a:cs typeface="Trebuchet MS"/>
                </a:rPr>
                <a:t>h</a:t>
              </a:r>
              <a:r>
                <a:rPr sz="1038" b="1" spc="19" dirty="0">
                  <a:solidFill>
                    <a:srgbClr val="7E7E7E"/>
                  </a:solidFill>
                  <a:latin typeface="Trebuchet MS"/>
                  <a:cs typeface="Trebuchet MS"/>
                </a:rPr>
                <a:t>a</a:t>
              </a:r>
              <a:r>
                <a:rPr sz="1038" b="1" spc="57" dirty="0">
                  <a:solidFill>
                    <a:srgbClr val="7E7E7E"/>
                  </a:solidFill>
                  <a:latin typeface="Trebuchet MS"/>
                  <a:cs typeface="Trebuchet MS"/>
                </a:rPr>
                <a:t>s  </a:t>
              </a:r>
              <a:r>
                <a:rPr sz="1038" b="1" spc="-9" dirty="0">
                  <a:solidFill>
                    <a:srgbClr val="7E7E7E"/>
                  </a:solidFill>
                  <a:latin typeface="Trebuchet MS"/>
                  <a:cs typeface="Trebuchet MS"/>
                </a:rPr>
                <a:t>p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i</a:t>
              </a:r>
              <a:r>
                <a:rPr sz="1038" b="1" spc="-57" dirty="0">
                  <a:solidFill>
                    <a:srgbClr val="7E7E7E"/>
                  </a:solidFill>
                  <a:latin typeface="Trebuchet MS"/>
                  <a:cs typeface="Trebuchet MS"/>
                </a:rPr>
                <a:t>c</a:t>
              </a:r>
              <a:r>
                <a:rPr sz="1038" b="1" spc="-28" dirty="0">
                  <a:solidFill>
                    <a:srgbClr val="7E7E7E"/>
                  </a:solidFill>
                  <a:latin typeface="Trebuchet MS"/>
                  <a:cs typeface="Trebuchet MS"/>
                </a:rPr>
                <a:t>k</a:t>
              </a:r>
              <a:r>
                <a:rPr sz="1038" b="1" spc="-38" dirty="0">
                  <a:solidFill>
                    <a:srgbClr val="7E7E7E"/>
                  </a:solidFill>
                  <a:latin typeface="Trebuchet MS"/>
                  <a:cs typeface="Trebuchet MS"/>
                </a:rPr>
                <a:t>e</a:t>
              </a:r>
              <a:r>
                <a:rPr sz="1038" b="1" dirty="0">
                  <a:solidFill>
                    <a:srgbClr val="7E7E7E"/>
                  </a:solidFill>
                  <a:latin typeface="Trebuchet MS"/>
                  <a:cs typeface="Trebuchet MS"/>
                </a:rPr>
                <a:t>d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u</a:t>
              </a:r>
              <a:r>
                <a:rPr sz="1038" b="1" dirty="0">
                  <a:solidFill>
                    <a:srgbClr val="7E7E7E"/>
                  </a:solidFill>
                  <a:latin typeface="Trebuchet MS"/>
                  <a:cs typeface="Trebuchet MS"/>
                </a:rPr>
                <a:t>p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66" dirty="0">
                  <a:solidFill>
                    <a:srgbClr val="7E7E7E"/>
                  </a:solidFill>
                  <a:latin typeface="Trebuchet MS"/>
                  <a:cs typeface="Trebuchet MS"/>
                </a:rPr>
                <a:t>S</a:t>
              </a:r>
              <a:r>
                <a:rPr sz="1038" b="1" spc="19" dirty="0">
                  <a:solidFill>
                    <a:srgbClr val="7E7E7E"/>
                  </a:solidFill>
                  <a:latin typeface="Trebuchet MS"/>
                  <a:cs typeface="Trebuchet MS"/>
                </a:rPr>
                <a:t>a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l</a:t>
              </a:r>
              <a:r>
                <a:rPr sz="1038" b="1" spc="-38" dirty="0">
                  <a:solidFill>
                    <a:srgbClr val="7E7E7E"/>
                  </a:solidFill>
                  <a:latin typeface="Trebuchet MS"/>
                  <a:cs typeface="Trebuchet MS"/>
                </a:rPr>
                <a:t>e</a:t>
              </a:r>
              <a:r>
                <a:rPr sz="1038" b="1" spc="66" dirty="0">
                  <a:solidFill>
                    <a:srgbClr val="7E7E7E"/>
                  </a:solidFill>
                  <a:latin typeface="Trebuchet MS"/>
                  <a:cs typeface="Trebuchet MS"/>
                </a:rPr>
                <a:t>s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i</a:t>
              </a:r>
              <a:r>
                <a:rPr sz="1038" b="1" spc="-9" dirty="0">
                  <a:solidFill>
                    <a:srgbClr val="7E7E7E"/>
                  </a:solidFill>
                  <a:latin typeface="Trebuchet MS"/>
                  <a:cs typeface="Trebuchet MS"/>
                </a:rPr>
                <a:t>n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l</a:t>
              </a:r>
              <a:r>
                <a:rPr sz="1038" b="1" spc="19" dirty="0">
                  <a:solidFill>
                    <a:srgbClr val="7E7E7E"/>
                  </a:solidFill>
                  <a:latin typeface="Trebuchet MS"/>
                  <a:cs typeface="Trebuchet MS"/>
                </a:rPr>
                <a:t>a</a:t>
              </a:r>
              <a:r>
                <a:rPr sz="1038" b="1" spc="57" dirty="0">
                  <a:solidFill>
                    <a:srgbClr val="7E7E7E"/>
                  </a:solidFill>
                  <a:latin typeface="Trebuchet MS"/>
                  <a:cs typeface="Trebuchet MS"/>
                </a:rPr>
                <a:t>s</a:t>
              </a:r>
              <a:r>
                <a:rPr sz="1038" b="1" spc="28" dirty="0">
                  <a:solidFill>
                    <a:srgbClr val="7E7E7E"/>
                  </a:solidFill>
                  <a:latin typeface="Trebuchet MS"/>
                  <a:cs typeface="Trebuchet MS"/>
                </a:rPr>
                <a:t>t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dirty="0">
                  <a:solidFill>
                    <a:srgbClr val="7E7E7E"/>
                  </a:solidFill>
                  <a:latin typeface="Trebuchet MS"/>
                  <a:cs typeface="Trebuchet MS"/>
                </a:rPr>
                <a:t>3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dirty="0">
                  <a:solidFill>
                    <a:srgbClr val="7E7E7E"/>
                  </a:solidFill>
                  <a:latin typeface="Trebuchet MS"/>
                  <a:cs typeface="Trebuchet MS"/>
                </a:rPr>
                <a:t>m</a:t>
              </a:r>
              <a:r>
                <a:rPr sz="1038" b="1" spc="-9" dirty="0">
                  <a:solidFill>
                    <a:srgbClr val="7E7E7E"/>
                  </a:solidFill>
                  <a:latin typeface="Trebuchet MS"/>
                  <a:cs typeface="Trebuchet MS"/>
                </a:rPr>
                <a:t>o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n</a:t>
              </a:r>
              <a:r>
                <a:rPr sz="1038" b="1" spc="19" dirty="0">
                  <a:solidFill>
                    <a:srgbClr val="7E7E7E"/>
                  </a:solidFill>
                  <a:latin typeface="Trebuchet MS"/>
                  <a:cs typeface="Trebuchet MS"/>
                </a:rPr>
                <a:t>t</a:t>
              </a:r>
              <a:r>
                <a:rPr sz="1038" b="1" spc="-28" dirty="0">
                  <a:solidFill>
                    <a:srgbClr val="7E7E7E"/>
                  </a:solidFill>
                  <a:latin typeface="Trebuchet MS"/>
                  <a:cs typeface="Trebuchet MS"/>
                </a:rPr>
                <a:t>h</a:t>
              </a:r>
              <a:r>
                <a:rPr sz="1038" b="1" spc="66" dirty="0">
                  <a:solidFill>
                    <a:srgbClr val="7E7E7E"/>
                  </a:solidFill>
                  <a:latin typeface="Trebuchet MS"/>
                  <a:cs typeface="Trebuchet MS"/>
                </a:rPr>
                <a:t>s</a:t>
              </a:r>
              <a:endParaRPr sz="1038">
                <a:latin typeface="Trebuchet MS"/>
                <a:cs typeface="Trebuchet MS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8874825" y="-2926548"/>
              <a:ext cx="1091465" cy="181500"/>
            </a:xfrm>
            <a:prstGeom prst="rect">
              <a:avLst/>
            </a:prstGeom>
          </p:spPr>
          <p:txBody>
            <a:bodyPr vert="horz" wrap="square" lIns="0" tIns="21566" rIns="0" bIns="0" rtlCol="0">
              <a:spAutoFit/>
            </a:bodyPr>
            <a:lstStyle/>
            <a:p>
              <a:pPr marL="23962">
                <a:spcBef>
                  <a:spcPts val="170"/>
                </a:spcBef>
              </a:pPr>
              <a:r>
                <a:rPr sz="1038" b="1" spc="-9" dirty="0">
                  <a:solidFill>
                    <a:srgbClr val="7E7E7E"/>
                  </a:solidFill>
                  <a:latin typeface="Trebuchet MS"/>
                  <a:cs typeface="Trebuchet MS"/>
                </a:rPr>
                <a:t>b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u</a:t>
              </a:r>
              <a:r>
                <a:rPr sz="1038" b="1" spc="-9" dirty="0">
                  <a:solidFill>
                    <a:srgbClr val="7E7E7E"/>
                  </a:solidFill>
                  <a:latin typeface="Trebuchet MS"/>
                  <a:cs typeface="Trebuchet MS"/>
                </a:rPr>
                <a:t>y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in</a:t>
              </a:r>
              <a:r>
                <a:rPr sz="1038" b="1" spc="85" dirty="0">
                  <a:solidFill>
                    <a:srgbClr val="7E7E7E"/>
                  </a:solidFill>
                  <a:latin typeface="Trebuchet MS"/>
                  <a:cs typeface="Trebuchet MS"/>
                </a:rPr>
                <a:t>g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9" dirty="0">
                  <a:solidFill>
                    <a:srgbClr val="7E7E7E"/>
                  </a:solidFill>
                  <a:latin typeface="Trebuchet MS"/>
                  <a:cs typeface="Trebuchet MS"/>
                </a:rPr>
                <a:t>f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r</a:t>
              </a:r>
              <a:r>
                <a:rPr sz="1038" b="1" spc="-9" dirty="0">
                  <a:solidFill>
                    <a:srgbClr val="7E7E7E"/>
                  </a:solidFill>
                  <a:latin typeface="Trebuchet MS"/>
                  <a:cs typeface="Trebuchet MS"/>
                </a:rPr>
                <a:t>o</a:t>
              </a:r>
              <a:r>
                <a:rPr sz="1038" b="1" spc="9" dirty="0">
                  <a:solidFill>
                    <a:srgbClr val="7E7E7E"/>
                  </a:solidFill>
                  <a:latin typeface="Trebuchet MS"/>
                  <a:cs typeface="Trebuchet MS"/>
                </a:rPr>
                <a:t>m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dirty="0">
                  <a:solidFill>
                    <a:srgbClr val="7E7E7E"/>
                  </a:solidFill>
                  <a:latin typeface="Trebuchet MS"/>
                  <a:cs typeface="Trebuchet MS"/>
                </a:rPr>
                <a:t>m</a:t>
              </a:r>
              <a:r>
                <a:rPr sz="1038" b="1" spc="-28" dirty="0">
                  <a:solidFill>
                    <a:srgbClr val="7E7E7E"/>
                  </a:solidFill>
                  <a:latin typeface="Trebuchet MS"/>
                  <a:cs typeface="Trebuchet MS"/>
                </a:rPr>
                <a:t>e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9" dirty="0">
                  <a:solidFill>
                    <a:srgbClr val="7E7E7E"/>
                  </a:solidFill>
                  <a:latin typeface="Trebuchet MS"/>
                  <a:cs typeface="Trebuchet MS"/>
                </a:rPr>
                <a:t>?</a:t>
              </a:r>
              <a:endParaRPr sz="1038">
                <a:latin typeface="Trebuchet MS"/>
                <a:cs typeface="Trebuchet MS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8874826" y="-3100068"/>
              <a:ext cx="4141816" cy="181500"/>
            </a:xfrm>
            <a:prstGeom prst="rect">
              <a:avLst/>
            </a:prstGeom>
          </p:spPr>
          <p:txBody>
            <a:bodyPr vert="horz" wrap="square" lIns="0" tIns="21566" rIns="0" bIns="0" rtlCol="0">
              <a:spAutoFit/>
            </a:bodyPr>
            <a:lstStyle/>
            <a:p>
              <a:pPr marL="23962">
                <a:spcBef>
                  <a:spcPts val="170"/>
                </a:spcBef>
                <a:tabLst>
                  <a:tab pos="2637069" algn="l"/>
                </a:tabLst>
              </a:pPr>
              <a:r>
                <a:rPr sz="1038" b="1" spc="-9" dirty="0">
                  <a:solidFill>
                    <a:srgbClr val="7E7E7E"/>
                  </a:solidFill>
                  <a:latin typeface="Trebuchet MS"/>
                  <a:cs typeface="Trebuchet MS"/>
                </a:rPr>
                <a:t>4</a:t>
              </a:r>
              <a:r>
                <a:rPr sz="1038" b="1" dirty="0">
                  <a:solidFill>
                    <a:srgbClr val="7E7E7E"/>
                  </a:solidFill>
                  <a:latin typeface="Trebuchet MS"/>
                  <a:cs typeface="Trebuchet MS"/>
                </a:rPr>
                <a:t>)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9" dirty="0">
                  <a:solidFill>
                    <a:srgbClr val="7E7E7E"/>
                  </a:solidFill>
                  <a:latin typeface="Trebuchet MS"/>
                  <a:cs typeface="Trebuchet MS"/>
                </a:rPr>
                <a:t>H</a:t>
              </a:r>
              <a:r>
                <a:rPr sz="1038" b="1" spc="-9" dirty="0">
                  <a:solidFill>
                    <a:srgbClr val="7E7E7E"/>
                  </a:solidFill>
                  <a:latin typeface="Trebuchet MS"/>
                  <a:cs typeface="Trebuchet MS"/>
                </a:rPr>
                <a:t>o</a:t>
              </a:r>
              <a:r>
                <a:rPr sz="1038" b="1" spc="38" dirty="0">
                  <a:solidFill>
                    <a:srgbClr val="7E7E7E"/>
                  </a:solidFill>
                  <a:latin typeface="Trebuchet MS"/>
                  <a:cs typeface="Trebuchet MS"/>
                </a:rPr>
                <a:t>w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151" dirty="0">
                  <a:solidFill>
                    <a:srgbClr val="7E7E7E"/>
                  </a:solidFill>
                  <a:latin typeface="Trebuchet MS"/>
                  <a:cs typeface="Trebuchet MS"/>
                </a:rPr>
                <a:t>M</a:t>
              </a:r>
              <a:r>
                <a:rPr sz="1038" b="1" spc="19" dirty="0">
                  <a:solidFill>
                    <a:srgbClr val="7E7E7E"/>
                  </a:solidFill>
                  <a:latin typeface="Trebuchet MS"/>
                  <a:cs typeface="Trebuchet MS"/>
                </a:rPr>
                <a:t>a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n</a:t>
              </a:r>
              <a:r>
                <a:rPr sz="1038" b="1" dirty="0">
                  <a:solidFill>
                    <a:srgbClr val="7E7E7E"/>
                  </a:solidFill>
                  <a:latin typeface="Trebuchet MS"/>
                  <a:cs typeface="Trebuchet MS"/>
                </a:rPr>
                <a:t>y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-57" dirty="0">
                  <a:solidFill>
                    <a:srgbClr val="7E7E7E"/>
                  </a:solidFill>
                  <a:latin typeface="Trebuchet MS"/>
                  <a:cs typeface="Trebuchet MS"/>
                </a:rPr>
                <a:t>T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i</a:t>
              </a:r>
              <a:r>
                <a:rPr sz="1038" b="1" dirty="0">
                  <a:solidFill>
                    <a:srgbClr val="7E7E7E"/>
                  </a:solidFill>
                  <a:latin typeface="Trebuchet MS"/>
                  <a:cs typeface="Trebuchet MS"/>
                </a:rPr>
                <a:t>m</a:t>
              </a:r>
              <a:r>
                <a:rPr sz="1038" b="1" spc="-38" dirty="0">
                  <a:solidFill>
                    <a:srgbClr val="7E7E7E"/>
                  </a:solidFill>
                  <a:latin typeface="Trebuchet MS"/>
                  <a:cs typeface="Trebuchet MS"/>
                </a:rPr>
                <a:t>e</a:t>
              </a:r>
              <a:r>
                <a:rPr sz="1038" b="1" spc="66" dirty="0">
                  <a:solidFill>
                    <a:srgbClr val="7E7E7E"/>
                  </a:solidFill>
                  <a:latin typeface="Trebuchet MS"/>
                  <a:cs typeface="Trebuchet MS"/>
                </a:rPr>
                <a:t>s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19" dirty="0">
                  <a:solidFill>
                    <a:srgbClr val="7E7E7E"/>
                  </a:solidFill>
                  <a:latin typeface="Trebuchet MS"/>
                  <a:cs typeface="Trebuchet MS"/>
                </a:rPr>
                <a:t>a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r</a:t>
              </a:r>
              <a:r>
                <a:rPr sz="1038" b="1" spc="-28" dirty="0">
                  <a:solidFill>
                    <a:srgbClr val="7E7E7E"/>
                  </a:solidFill>
                  <a:latin typeface="Trebuchet MS"/>
                  <a:cs typeface="Trebuchet MS"/>
                </a:rPr>
                <a:t>e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19" dirty="0">
                  <a:solidFill>
                    <a:srgbClr val="7E7E7E"/>
                  </a:solidFill>
                  <a:latin typeface="Trebuchet MS"/>
                  <a:cs typeface="Trebuchet MS"/>
                </a:rPr>
                <a:t>t</a:t>
              </a:r>
              <a:r>
                <a:rPr sz="1038" b="1" spc="-28" dirty="0">
                  <a:solidFill>
                    <a:srgbClr val="7E7E7E"/>
                  </a:solidFill>
                  <a:latin typeface="Trebuchet MS"/>
                  <a:cs typeface="Trebuchet MS"/>
                </a:rPr>
                <a:t>he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-38" dirty="0">
                  <a:solidFill>
                    <a:srgbClr val="7E7E7E"/>
                  </a:solidFill>
                  <a:latin typeface="Trebuchet MS"/>
                  <a:cs typeface="Trebuchet MS"/>
                </a:rPr>
                <a:t>C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u</a:t>
              </a:r>
              <a:r>
                <a:rPr sz="1038" b="1" spc="57" dirty="0">
                  <a:solidFill>
                    <a:srgbClr val="7E7E7E"/>
                  </a:solidFill>
                  <a:latin typeface="Trebuchet MS"/>
                  <a:cs typeface="Trebuchet MS"/>
                </a:rPr>
                <a:t>s</a:t>
              </a:r>
              <a:r>
                <a:rPr sz="1038" b="1" spc="19" dirty="0">
                  <a:solidFill>
                    <a:srgbClr val="7E7E7E"/>
                  </a:solidFill>
                  <a:latin typeface="Trebuchet MS"/>
                  <a:cs typeface="Trebuchet MS"/>
                </a:rPr>
                <a:t>t</a:t>
              </a:r>
              <a:r>
                <a:rPr sz="1038" b="1" spc="-9" dirty="0">
                  <a:solidFill>
                    <a:srgbClr val="7E7E7E"/>
                  </a:solidFill>
                  <a:latin typeface="Trebuchet MS"/>
                  <a:cs typeface="Trebuchet MS"/>
                </a:rPr>
                <a:t>o</a:t>
              </a:r>
              <a:r>
                <a:rPr sz="1038" b="1" dirty="0">
                  <a:solidFill>
                    <a:srgbClr val="7E7E7E"/>
                  </a:solidFill>
                  <a:latin typeface="Trebuchet MS"/>
                  <a:cs typeface="Trebuchet MS"/>
                </a:rPr>
                <a:t>m</a:t>
              </a:r>
              <a:r>
                <a:rPr sz="1038" b="1" spc="-38" dirty="0">
                  <a:solidFill>
                    <a:srgbClr val="7E7E7E"/>
                  </a:solidFill>
                  <a:latin typeface="Trebuchet MS"/>
                  <a:cs typeface="Trebuchet MS"/>
                </a:rPr>
                <a:t>e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r</a:t>
              </a:r>
              <a:r>
                <a:rPr sz="1038" b="1" spc="66" dirty="0">
                  <a:solidFill>
                    <a:srgbClr val="7E7E7E"/>
                  </a:solidFill>
                  <a:latin typeface="Trebuchet MS"/>
                  <a:cs typeface="Trebuchet MS"/>
                </a:rPr>
                <a:t>s</a:t>
              </a:r>
              <a:r>
                <a:rPr sz="1038" b="1" dirty="0">
                  <a:solidFill>
                    <a:srgbClr val="7E7E7E"/>
                  </a:solidFill>
                  <a:latin typeface="Trebuchet MS"/>
                  <a:cs typeface="Trebuchet MS"/>
                </a:rPr>
                <a:t>	</a:t>
              </a:r>
              <a:r>
                <a:rPr sz="1038" b="1" spc="-9" dirty="0">
                  <a:solidFill>
                    <a:srgbClr val="7E7E7E"/>
                  </a:solidFill>
                  <a:latin typeface="Trebuchet MS"/>
                  <a:cs typeface="Trebuchet MS"/>
                </a:rPr>
                <a:t>5</a:t>
              </a:r>
              <a:r>
                <a:rPr sz="1038" b="1" dirty="0">
                  <a:solidFill>
                    <a:srgbClr val="7E7E7E"/>
                  </a:solidFill>
                  <a:latin typeface="Trebuchet MS"/>
                  <a:cs typeface="Trebuchet MS"/>
                </a:rPr>
                <a:t>)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75" dirty="0">
                  <a:solidFill>
                    <a:srgbClr val="7E7E7E"/>
                  </a:solidFill>
                  <a:latin typeface="Trebuchet MS"/>
                  <a:cs typeface="Trebuchet MS"/>
                </a:rPr>
                <a:t>W</a:t>
              </a:r>
              <a:r>
                <a:rPr sz="1038" b="1" spc="-28" dirty="0">
                  <a:solidFill>
                    <a:srgbClr val="7E7E7E"/>
                  </a:solidFill>
                  <a:latin typeface="Trebuchet MS"/>
                  <a:cs typeface="Trebuchet MS"/>
                </a:rPr>
                <a:t>h</a:t>
              </a:r>
              <a:r>
                <a:rPr sz="1038" b="1" spc="19" dirty="0">
                  <a:solidFill>
                    <a:srgbClr val="7E7E7E"/>
                  </a:solidFill>
                  <a:latin typeface="Trebuchet MS"/>
                  <a:cs typeface="Trebuchet MS"/>
                </a:rPr>
                <a:t>a</a:t>
              </a:r>
              <a:r>
                <a:rPr sz="1038" b="1" spc="28" dirty="0">
                  <a:solidFill>
                    <a:srgbClr val="7E7E7E"/>
                  </a:solidFill>
                  <a:latin typeface="Trebuchet MS"/>
                  <a:cs typeface="Trebuchet MS"/>
                </a:rPr>
                <a:t>t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i</a:t>
              </a:r>
              <a:r>
                <a:rPr sz="1038" b="1" spc="66" dirty="0">
                  <a:solidFill>
                    <a:srgbClr val="7E7E7E"/>
                  </a:solidFill>
                  <a:latin typeface="Trebuchet MS"/>
                  <a:cs typeface="Trebuchet MS"/>
                </a:rPr>
                <a:t>s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19" dirty="0">
                  <a:solidFill>
                    <a:srgbClr val="7E7E7E"/>
                  </a:solidFill>
                  <a:latin typeface="Trebuchet MS"/>
                  <a:cs typeface="Trebuchet MS"/>
                </a:rPr>
                <a:t>t</a:t>
              </a:r>
              <a:r>
                <a:rPr sz="1038" b="1" spc="-28" dirty="0">
                  <a:solidFill>
                    <a:srgbClr val="7E7E7E"/>
                  </a:solidFill>
                  <a:latin typeface="Trebuchet MS"/>
                  <a:cs typeface="Trebuchet MS"/>
                </a:rPr>
                <a:t>he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-38" dirty="0">
                  <a:solidFill>
                    <a:srgbClr val="7E7E7E"/>
                  </a:solidFill>
                  <a:latin typeface="Trebuchet MS"/>
                  <a:cs typeface="Trebuchet MS"/>
                </a:rPr>
                <a:t>C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u</a:t>
              </a:r>
              <a:r>
                <a:rPr sz="1038" b="1" spc="57" dirty="0">
                  <a:solidFill>
                    <a:srgbClr val="7E7E7E"/>
                  </a:solidFill>
                  <a:latin typeface="Trebuchet MS"/>
                  <a:cs typeface="Trebuchet MS"/>
                </a:rPr>
                <a:t>s</a:t>
              </a:r>
              <a:r>
                <a:rPr sz="1038" b="1" spc="19" dirty="0">
                  <a:solidFill>
                    <a:srgbClr val="7E7E7E"/>
                  </a:solidFill>
                  <a:latin typeface="Trebuchet MS"/>
                  <a:cs typeface="Trebuchet MS"/>
                </a:rPr>
                <a:t>t</a:t>
              </a:r>
              <a:r>
                <a:rPr sz="1038" b="1" spc="-9" dirty="0">
                  <a:solidFill>
                    <a:srgbClr val="7E7E7E"/>
                  </a:solidFill>
                  <a:latin typeface="Trebuchet MS"/>
                  <a:cs typeface="Trebuchet MS"/>
                </a:rPr>
                <a:t>o</a:t>
              </a:r>
              <a:r>
                <a:rPr sz="1038" b="1" dirty="0">
                  <a:solidFill>
                    <a:srgbClr val="7E7E7E"/>
                  </a:solidFill>
                  <a:latin typeface="Trebuchet MS"/>
                  <a:cs typeface="Trebuchet MS"/>
                </a:rPr>
                <a:t>m</a:t>
              </a:r>
              <a:r>
                <a:rPr sz="1038" b="1" spc="-38" dirty="0">
                  <a:solidFill>
                    <a:srgbClr val="7E7E7E"/>
                  </a:solidFill>
                  <a:latin typeface="Trebuchet MS"/>
                  <a:cs typeface="Trebuchet MS"/>
                </a:rPr>
                <a:t>e</a:t>
              </a:r>
              <a:r>
                <a:rPr sz="1038" b="1" spc="-9" dirty="0">
                  <a:solidFill>
                    <a:srgbClr val="7E7E7E"/>
                  </a:solidFill>
                  <a:latin typeface="Trebuchet MS"/>
                  <a:cs typeface="Trebuchet MS"/>
                </a:rPr>
                <a:t>r</a:t>
              </a:r>
              <a:endParaRPr sz="1038">
                <a:latin typeface="Trebuchet MS"/>
                <a:cs typeface="Trebuchet MS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11488467" y="-2954746"/>
              <a:ext cx="1817509" cy="732865"/>
            </a:xfrm>
            <a:prstGeom prst="rect">
              <a:avLst/>
            </a:prstGeom>
          </p:spPr>
          <p:txBody>
            <a:bodyPr vert="horz" wrap="square" lIns="0" tIns="31150" rIns="0" bIns="0" rtlCol="0">
              <a:spAutoFit/>
            </a:bodyPr>
            <a:lstStyle/>
            <a:p>
              <a:pPr marL="23962" marR="9585">
                <a:lnSpc>
                  <a:spcPct val="112000"/>
                </a:lnSpc>
                <a:spcBef>
                  <a:spcPts val="245"/>
                </a:spcBef>
              </a:pPr>
              <a:r>
                <a:rPr sz="1038" b="1" spc="9" dirty="0">
                  <a:solidFill>
                    <a:srgbClr val="7E7E7E"/>
                  </a:solidFill>
                  <a:latin typeface="Trebuchet MS"/>
                  <a:cs typeface="Trebuchet MS"/>
                </a:rPr>
                <a:t>P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ur</a:t>
              </a:r>
              <a:r>
                <a:rPr sz="1038" b="1" spc="-57" dirty="0">
                  <a:solidFill>
                    <a:srgbClr val="7E7E7E"/>
                  </a:solidFill>
                  <a:latin typeface="Trebuchet MS"/>
                  <a:cs typeface="Trebuchet MS"/>
                </a:rPr>
                <a:t>c</a:t>
              </a:r>
              <a:r>
                <a:rPr sz="1038" b="1" spc="-28" dirty="0">
                  <a:solidFill>
                    <a:srgbClr val="7E7E7E"/>
                  </a:solidFill>
                  <a:latin typeface="Trebuchet MS"/>
                  <a:cs typeface="Trebuchet MS"/>
                </a:rPr>
                <a:t>h</a:t>
              </a:r>
              <a:r>
                <a:rPr sz="1038" b="1" spc="19" dirty="0">
                  <a:solidFill>
                    <a:srgbClr val="7E7E7E"/>
                  </a:solidFill>
                  <a:latin typeface="Trebuchet MS"/>
                  <a:cs typeface="Trebuchet MS"/>
                </a:rPr>
                <a:t>a</a:t>
              </a:r>
              <a:r>
                <a:rPr sz="1038" b="1" spc="57" dirty="0">
                  <a:solidFill>
                    <a:srgbClr val="7E7E7E"/>
                  </a:solidFill>
                  <a:latin typeface="Trebuchet MS"/>
                  <a:cs typeface="Trebuchet MS"/>
                </a:rPr>
                <a:t>s</a:t>
              </a:r>
              <a:r>
                <a:rPr sz="1038" b="1" spc="-28" dirty="0">
                  <a:solidFill>
                    <a:srgbClr val="7E7E7E"/>
                  </a:solidFill>
                  <a:latin typeface="Trebuchet MS"/>
                  <a:cs typeface="Trebuchet MS"/>
                </a:rPr>
                <a:t>e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l</a:t>
              </a:r>
              <a:r>
                <a:rPr sz="1038" b="1" spc="19" dirty="0">
                  <a:solidFill>
                    <a:srgbClr val="7E7E7E"/>
                  </a:solidFill>
                  <a:latin typeface="Trebuchet MS"/>
                  <a:cs typeface="Trebuchet MS"/>
                </a:rPr>
                <a:t>at</a:t>
              </a:r>
              <a:r>
                <a:rPr sz="1038" b="1" spc="-38" dirty="0">
                  <a:solidFill>
                    <a:srgbClr val="7E7E7E"/>
                  </a:solidFill>
                  <a:latin typeface="Trebuchet MS"/>
                  <a:cs typeface="Trebuchet MS"/>
                </a:rPr>
                <a:t>e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n</a:t>
              </a:r>
              <a:r>
                <a:rPr sz="1038" b="1" spc="-57" dirty="0">
                  <a:solidFill>
                    <a:srgbClr val="7E7E7E"/>
                  </a:solidFill>
                  <a:latin typeface="Trebuchet MS"/>
                  <a:cs typeface="Trebuchet MS"/>
                </a:rPr>
                <a:t>c</a:t>
              </a:r>
              <a:r>
                <a:rPr sz="1038" b="1" dirty="0">
                  <a:solidFill>
                    <a:srgbClr val="7E7E7E"/>
                  </a:solidFill>
                  <a:latin typeface="Trebuchet MS"/>
                  <a:cs typeface="Trebuchet MS"/>
                </a:rPr>
                <a:t>y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-9" dirty="0">
                  <a:solidFill>
                    <a:srgbClr val="7E7E7E"/>
                  </a:solidFill>
                  <a:latin typeface="Trebuchet MS"/>
                  <a:cs typeface="Trebuchet MS"/>
                </a:rPr>
                <a:t>b</a:t>
              </a:r>
              <a:r>
                <a:rPr sz="1038" b="1" spc="-38" dirty="0">
                  <a:solidFill>
                    <a:srgbClr val="7E7E7E"/>
                  </a:solidFill>
                  <a:latin typeface="Trebuchet MS"/>
                  <a:cs typeface="Trebuchet MS"/>
                </a:rPr>
                <a:t>e</a:t>
              </a:r>
              <a:r>
                <a:rPr sz="1038" b="1" spc="19" dirty="0">
                  <a:solidFill>
                    <a:srgbClr val="7E7E7E"/>
                  </a:solidFill>
                  <a:latin typeface="Trebuchet MS"/>
                  <a:cs typeface="Trebuchet MS"/>
                </a:rPr>
                <a:t>t</a:t>
              </a:r>
              <a:r>
                <a:rPr sz="1038" b="1" spc="28" dirty="0">
                  <a:solidFill>
                    <a:srgbClr val="7E7E7E"/>
                  </a:solidFill>
                  <a:latin typeface="Trebuchet MS"/>
                  <a:cs typeface="Trebuchet MS"/>
                </a:rPr>
                <a:t>w</a:t>
              </a:r>
              <a:r>
                <a:rPr sz="1038" b="1" spc="-38" dirty="0">
                  <a:solidFill>
                    <a:srgbClr val="7E7E7E"/>
                  </a:solidFill>
                  <a:latin typeface="Trebuchet MS"/>
                  <a:cs typeface="Trebuchet MS"/>
                </a:rPr>
                <a:t>ee</a:t>
              </a:r>
              <a:r>
                <a:rPr sz="1038" b="1" spc="-9" dirty="0">
                  <a:solidFill>
                    <a:srgbClr val="7E7E7E"/>
                  </a:solidFill>
                  <a:latin typeface="Trebuchet MS"/>
                  <a:cs typeface="Trebuchet MS"/>
                </a:rPr>
                <a:t>n  1</a:t>
              </a:r>
              <a:r>
                <a:rPr sz="1038" b="1" spc="57" dirty="0">
                  <a:solidFill>
                    <a:srgbClr val="7E7E7E"/>
                  </a:solidFill>
                  <a:latin typeface="Trebuchet MS"/>
                  <a:cs typeface="Trebuchet MS"/>
                </a:rPr>
                <a:t>s</a:t>
              </a:r>
              <a:r>
                <a:rPr sz="1038" b="1" spc="28" dirty="0">
                  <a:solidFill>
                    <a:srgbClr val="7E7E7E"/>
                  </a:solidFill>
                  <a:latin typeface="Trebuchet MS"/>
                  <a:cs typeface="Trebuchet MS"/>
                </a:rPr>
                <a:t>t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-9" dirty="0">
                  <a:solidFill>
                    <a:srgbClr val="7E7E7E"/>
                  </a:solidFill>
                  <a:latin typeface="Trebuchet MS"/>
                  <a:cs typeface="Trebuchet MS"/>
                </a:rPr>
                <a:t>p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ur</a:t>
              </a:r>
              <a:r>
                <a:rPr sz="1038" b="1" spc="-57" dirty="0">
                  <a:solidFill>
                    <a:srgbClr val="7E7E7E"/>
                  </a:solidFill>
                  <a:latin typeface="Trebuchet MS"/>
                  <a:cs typeface="Trebuchet MS"/>
                </a:rPr>
                <a:t>c</a:t>
              </a:r>
              <a:r>
                <a:rPr sz="1038" b="1" spc="-28" dirty="0">
                  <a:solidFill>
                    <a:srgbClr val="7E7E7E"/>
                  </a:solidFill>
                  <a:latin typeface="Trebuchet MS"/>
                  <a:cs typeface="Trebuchet MS"/>
                </a:rPr>
                <a:t>h</a:t>
              </a:r>
              <a:r>
                <a:rPr sz="1038" b="1" spc="19" dirty="0">
                  <a:solidFill>
                    <a:srgbClr val="7E7E7E"/>
                  </a:solidFill>
                  <a:latin typeface="Trebuchet MS"/>
                  <a:cs typeface="Trebuchet MS"/>
                </a:rPr>
                <a:t>a</a:t>
              </a:r>
              <a:r>
                <a:rPr sz="1038" b="1" spc="57" dirty="0">
                  <a:solidFill>
                    <a:srgbClr val="7E7E7E"/>
                  </a:solidFill>
                  <a:latin typeface="Trebuchet MS"/>
                  <a:cs typeface="Trebuchet MS"/>
                </a:rPr>
                <a:t>s</a:t>
              </a:r>
              <a:r>
                <a:rPr sz="1038" b="1" spc="-28" dirty="0">
                  <a:solidFill>
                    <a:srgbClr val="7E7E7E"/>
                  </a:solidFill>
                  <a:latin typeface="Trebuchet MS"/>
                  <a:cs typeface="Trebuchet MS"/>
                </a:rPr>
                <a:t>e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19" dirty="0">
                  <a:solidFill>
                    <a:srgbClr val="7E7E7E"/>
                  </a:solidFill>
                  <a:latin typeface="Trebuchet MS"/>
                  <a:cs typeface="Trebuchet MS"/>
                </a:rPr>
                <a:t>a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n</a:t>
              </a:r>
              <a:r>
                <a:rPr sz="1038" b="1" dirty="0">
                  <a:solidFill>
                    <a:srgbClr val="7E7E7E"/>
                  </a:solidFill>
                  <a:latin typeface="Trebuchet MS"/>
                  <a:cs typeface="Trebuchet MS"/>
                </a:rPr>
                <a:t>d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-9" dirty="0">
                  <a:solidFill>
                    <a:srgbClr val="7E7E7E"/>
                  </a:solidFill>
                  <a:latin typeface="Trebuchet MS"/>
                  <a:cs typeface="Trebuchet MS"/>
                </a:rPr>
                <a:t>2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n</a:t>
              </a:r>
              <a:r>
                <a:rPr sz="1038" b="1" dirty="0">
                  <a:solidFill>
                    <a:srgbClr val="7E7E7E"/>
                  </a:solidFill>
                  <a:latin typeface="Trebuchet MS"/>
                  <a:cs typeface="Trebuchet MS"/>
                </a:rPr>
                <a:t>d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-9" dirty="0">
                  <a:solidFill>
                    <a:srgbClr val="7E7E7E"/>
                  </a:solidFill>
                  <a:latin typeface="Trebuchet MS"/>
                  <a:cs typeface="Trebuchet MS"/>
                </a:rPr>
                <a:t>p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ur</a:t>
              </a:r>
              <a:r>
                <a:rPr sz="1038" b="1" spc="57" dirty="0">
                  <a:solidFill>
                    <a:srgbClr val="7E7E7E"/>
                  </a:solidFill>
                  <a:latin typeface="Trebuchet MS"/>
                  <a:cs typeface="Trebuchet MS"/>
                </a:rPr>
                <a:t>s</a:t>
              </a:r>
              <a:r>
                <a:rPr sz="1038" b="1" spc="-28" dirty="0">
                  <a:solidFill>
                    <a:srgbClr val="7E7E7E"/>
                  </a:solidFill>
                  <a:latin typeface="Trebuchet MS"/>
                  <a:cs typeface="Trebuchet MS"/>
                </a:rPr>
                <a:t>e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dirty="0">
                  <a:solidFill>
                    <a:srgbClr val="7E7E7E"/>
                  </a:solidFill>
                  <a:latin typeface="Trebuchet MS"/>
                  <a:cs typeface="Trebuchet MS"/>
                </a:rPr>
                <a:t>?  </a:t>
              </a:r>
              <a:r>
                <a:rPr sz="1038" b="1" spc="-57" dirty="0">
                  <a:solidFill>
                    <a:srgbClr val="7E7E7E"/>
                  </a:solidFill>
                  <a:latin typeface="Trebuchet MS"/>
                  <a:cs typeface="Trebuchet MS"/>
                </a:rPr>
                <a:t>&amp;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75" dirty="0">
                  <a:solidFill>
                    <a:srgbClr val="7E7E7E"/>
                  </a:solidFill>
                  <a:latin typeface="Trebuchet MS"/>
                  <a:cs typeface="Trebuchet MS"/>
                </a:rPr>
                <a:t>W</a:t>
              </a:r>
              <a:r>
                <a:rPr sz="1038" b="1" spc="-28" dirty="0">
                  <a:solidFill>
                    <a:srgbClr val="7E7E7E"/>
                  </a:solidFill>
                  <a:latin typeface="Trebuchet MS"/>
                  <a:cs typeface="Trebuchet MS"/>
                </a:rPr>
                <a:t>h</a:t>
              </a:r>
              <a:r>
                <a:rPr sz="1038" b="1" spc="19" dirty="0">
                  <a:solidFill>
                    <a:srgbClr val="7E7E7E"/>
                  </a:solidFill>
                  <a:latin typeface="Trebuchet MS"/>
                  <a:cs typeface="Trebuchet MS"/>
                </a:rPr>
                <a:t>a</a:t>
              </a:r>
              <a:r>
                <a:rPr sz="1038" b="1" spc="28" dirty="0">
                  <a:solidFill>
                    <a:srgbClr val="7E7E7E"/>
                  </a:solidFill>
                  <a:latin typeface="Trebuchet MS"/>
                  <a:cs typeface="Trebuchet MS"/>
                </a:rPr>
                <a:t>t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198" dirty="0">
                  <a:solidFill>
                    <a:srgbClr val="7E7E7E"/>
                  </a:solidFill>
                  <a:latin typeface="Trebuchet MS"/>
                  <a:cs typeface="Trebuchet MS"/>
                </a:rPr>
                <a:t>%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9" dirty="0">
                  <a:solidFill>
                    <a:srgbClr val="7E7E7E"/>
                  </a:solidFill>
                  <a:latin typeface="Trebuchet MS"/>
                  <a:cs typeface="Trebuchet MS"/>
                </a:rPr>
                <a:t>O</a:t>
              </a:r>
              <a:r>
                <a:rPr sz="1038" b="1" spc="19" dirty="0">
                  <a:solidFill>
                    <a:srgbClr val="7E7E7E"/>
                  </a:solidFill>
                  <a:latin typeface="Trebuchet MS"/>
                  <a:cs typeface="Trebuchet MS"/>
                </a:rPr>
                <a:t>f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-38" dirty="0">
                  <a:solidFill>
                    <a:srgbClr val="7E7E7E"/>
                  </a:solidFill>
                  <a:latin typeface="Trebuchet MS"/>
                  <a:cs typeface="Trebuchet MS"/>
                </a:rPr>
                <a:t>C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u</a:t>
              </a:r>
              <a:r>
                <a:rPr sz="1038" b="1" spc="57" dirty="0">
                  <a:solidFill>
                    <a:srgbClr val="7E7E7E"/>
                  </a:solidFill>
                  <a:latin typeface="Trebuchet MS"/>
                  <a:cs typeface="Trebuchet MS"/>
                </a:rPr>
                <a:t>s</a:t>
              </a:r>
              <a:r>
                <a:rPr sz="1038" b="1" spc="19" dirty="0">
                  <a:solidFill>
                    <a:srgbClr val="7E7E7E"/>
                  </a:solidFill>
                  <a:latin typeface="Trebuchet MS"/>
                  <a:cs typeface="Trebuchet MS"/>
                </a:rPr>
                <a:t>t</a:t>
              </a:r>
              <a:r>
                <a:rPr sz="1038" b="1" spc="-9" dirty="0">
                  <a:solidFill>
                    <a:srgbClr val="7E7E7E"/>
                  </a:solidFill>
                  <a:latin typeface="Trebuchet MS"/>
                  <a:cs typeface="Trebuchet MS"/>
                </a:rPr>
                <a:t>o</a:t>
              </a:r>
              <a:r>
                <a:rPr sz="1038" b="1" dirty="0">
                  <a:solidFill>
                    <a:srgbClr val="7E7E7E"/>
                  </a:solidFill>
                  <a:latin typeface="Trebuchet MS"/>
                  <a:cs typeface="Trebuchet MS"/>
                </a:rPr>
                <a:t>m</a:t>
              </a:r>
              <a:r>
                <a:rPr sz="1038" b="1" spc="-38" dirty="0">
                  <a:solidFill>
                    <a:srgbClr val="7E7E7E"/>
                  </a:solidFill>
                  <a:latin typeface="Trebuchet MS"/>
                  <a:cs typeface="Trebuchet MS"/>
                </a:rPr>
                <a:t>e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r</a:t>
              </a:r>
              <a:r>
                <a:rPr sz="1038" b="1" spc="57" dirty="0">
                  <a:solidFill>
                    <a:srgbClr val="7E7E7E"/>
                  </a:solidFill>
                  <a:latin typeface="Trebuchet MS"/>
                  <a:cs typeface="Trebuchet MS"/>
                </a:rPr>
                <a:t>s  </a:t>
              </a:r>
              <a:r>
                <a:rPr sz="1038" b="1" spc="9" dirty="0">
                  <a:solidFill>
                    <a:srgbClr val="7E7E7E"/>
                  </a:solidFill>
                  <a:latin typeface="Trebuchet MS"/>
                  <a:cs typeface="Trebuchet MS"/>
                </a:rPr>
                <a:t>P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ur</a:t>
              </a:r>
              <a:r>
                <a:rPr sz="1038" b="1" spc="-57" dirty="0">
                  <a:solidFill>
                    <a:srgbClr val="7E7E7E"/>
                  </a:solidFill>
                  <a:latin typeface="Trebuchet MS"/>
                  <a:cs typeface="Trebuchet MS"/>
                </a:rPr>
                <a:t>c</a:t>
              </a:r>
              <a:r>
                <a:rPr sz="1038" b="1" spc="-28" dirty="0">
                  <a:solidFill>
                    <a:srgbClr val="7E7E7E"/>
                  </a:solidFill>
                  <a:latin typeface="Trebuchet MS"/>
                  <a:cs typeface="Trebuchet MS"/>
                </a:rPr>
                <a:t>h</a:t>
              </a:r>
              <a:r>
                <a:rPr sz="1038" b="1" spc="19" dirty="0">
                  <a:solidFill>
                    <a:srgbClr val="7E7E7E"/>
                  </a:solidFill>
                  <a:latin typeface="Trebuchet MS"/>
                  <a:cs typeface="Trebuchet MS"/>
                </a:rPr>
                <a:t>a</a:t>
              </a:r>
              <a:r>
                <a:rPr sz="1038" b="1" spc="57" dirty="0">
                  <a:solidFill>
                    <a:srgbClr val="7E7E7E"/>
                  </a:solidFill>
                  <a:latin typeface="Trebuchet MS"/>
                  <a:cs typeface="Trebuchet MS"/>
                </a:rPr>
                <a:t>s</a:t>
              </a:r>
              <a:r>
                <a:rPr sz="1038" b="1" spc="-38" dirty="0">
                  <a:solidFill>
                    <a:srgbClr val="7E7E7E"/>
                  </a:solidFill>
                  <a:latin typeface="Trebuchet MS"/>
                  <a:cs typeface="Trebuchet MS"/>
                </a:rPr>
                <a:t>e</a:t>
              </a:r>
              <a:r>
                <a:rPr sz="1038" b="1" dirty="0">
                  <a:solidFill>
                    <a:srgbClr val="7E7E7E"/>
                  </a:solidFill>
                  <a:latin typeface="Trebuchet MS"/>
                  <a:cs typeface="Trebuchet MS"/>
                </a:rPr>
                <a:t>d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dirty="0">
                  <a:solidFill>
                    <a:srgbClr val="7E7E7E"/>
                  </a:solidFill>
                  <a:latin typeface="Trebuchet MS"/>
                  <a:cs typeface="Trebuchet MS"/>
                </a:rPr>
                <a:t>m</a:t>
              </a:r>
              <a:r>
                <a:rPr sz="1038" b="1" spc="-9" dirty="0">
                  <a:solidFill>
                    <a:srgbClr val="7E7E7E"/>
                  </a:solidFill>
                  <a:latin typeface="Trebuchet MS"/>
                  <a:cs typeface="Trebuchet MS"/>
                </a:rPr>
                <a:t>o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r</a:t>
              </a:r>
              <a:r>
                <a:rPr sz="1038" b="1" spc="-28" dirty="0">
                  <a:solidFill>
                    <a:srgbClr val="7E7E7E"/>
                  </a:solidFill>
                  <a:latin typeface="Trebuchet MS"/>
                  <a:cs typeface="Trebuchet MS"/>
                </a:rPr>
                <a:t>e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-9" dirty="0">
                  <a:solidFill>
                    <a:srgbClr val="7E7E7E"/>
                  </a:solidFill>
                  <a:latin typeface="Trebuchet MS"/>
                  <a:cs typeface="Trebuchet MS"/>
                </a:rPr>
                <a:t>on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-9" dirty="0">
                  <a:solidFill>
                    <a:srgbClr val="7E7E7E"/>
                  </a:solidFill>
                  <a:latin typeface="Trebuchet MS"/>
                  <a:cs typeface="Trebuchet MS"/>
                </a:rPr>
                <a:t>2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n</a:t>
              </a:r>
              <a:r>
                <a:rPr sz="1038" b="1" dirty="0">
                  <a:solidFill>
                    <a:srgbClr val="7E7E7E"/>
                  </a:solidFill>
                  <a:latin typeface="Trebuchet MS"/>
                  <a:cs typeface="Trebuchet MS"/>
                </a:rPr>
                <a:t>d</a:t>
              </a:r>
              <a:r>
                <a:rPr sz="1038" b="1" spc="-94" dirty="0">
                  <a:solidFill>
                    <a:srgbClr val="7E7E7E"/>
                  </a:solidFill>
                  <a:latin typeface="Trebuchet MS"/>
                  <a:cs typeface="Trebuchet MS"/>
                </a:rPr>
                <a:t> </a:t>
              </a:r>
              <a:r>
                <a:rPr sz="1038" b="1" spc="9" dirty="0">
                  <a:solidFill>
                    <a:srgbClr val="7E7E7E"/>
                  </a:solidFill>
                  <a:latin typeface="Trebuchet MS"/>
                  <a:cs typeface="Trebuchet MS"/>
                </a:rPr>
                <a:t>P</a:t>
              </a:r>
              <a:r>
                <a:rPr sz="1038" b="1" spc="-19" dirty="0">
                  <a:solidFill>
                    <a:srgbClr val="7E7E7E"/>
                  </a:solidFill>
                  <a:latin typeface="Trebuchet MS"/>
                  <a:cs typeface="Trebuchet MS"/>
                </a:rPr>
                <a:t>ur</a:t>
              </a:r>
              <a:r>
                <a:rPr sz="1038" b="1" spc="-85" dirty="0">
                  <a:solidFill>
                    <a:srgbClr val="7E7E7E"/>
                  </a:solidFill>
                  <a:latin typeface="Trebuchet MS"/>
                  <a:cs typeface="Trebuchet MS"/>
                </a:rPr>
                <a:t>.</a:t>
              </a:r>
              <a:r>
                <a:rPr sz="1038" b="1" spc="-75" dirty="0">
                  <a:solidFill>
                    <a:srgbClr val="7E7E7E"/>
                  </a:solidFill>
                  <a:latin typeface="Trebuchet MS"/>
                  <a:cs typeface="Trebuchet MS"/>
                </a:rPr>
                <a:t>.</a:t>
              </a:r>
              <a:endParaRPr sz="1038">
                <a:latin typeface="Trebuchet MS"/>
                <a:cs typeface="Trebuchet M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949376" y="-2002440"/>
              <a:ext cx="7321562" cy="98242"/>
            </a:xfrm>
            <a:custGeom>
              <a:avLst/>
              <a:gdLst/>
              <a:ahLst/>
              <a:cxnLst/>
              <a:rect l="l" t="t" r="r" b="b"/>
              <a:pathLst>
                <a:path w="3880485" h="52069">
                  <a:moveTo>
                    <a:pt x="3879862" y="25869"/>
                  </a:moveTo>
                  <a:lnTo>
                    <a:pt x="3877830" y="15798"/>
                  </a:lnTo>
                  <a:lnTo>
                    <a:pt x="3872293" y="7581"/>
                  </a:lnTo>
                  <a:lnTo>
                    <a:pt x="3864064" y="2032"/>
                  </a:lnTo>
                  <a:lnTo>
                    <a:pt x="3853992" y="0"/>
                  </a:lnTo>
                  <a:lnTo>
                    <a:pt x="3851122" y="584"/>
                  </a:lnTo>
                  <a:lnTo>
                    <a:pt x="3851122" y="0"/>
                  </a:lnTo>
                  <a:lnTo>
                    <a:pt x="25869" y="0"/>
                  </a:lnTo>
                  <a:lnTo>
                    <a:pt x="22999" y="0"/>
                  </a:lnTo>
                  <a:lnTo>
                    <a:pt x="22999" y="584"/>
                  </a:lnTo>
                  <a:lnTo>
                    <a:pt x="15798" y="2032"/>
                  </a:lnTo>
                  <a:lnTo>
                    <a:pt x="7581" y="7581"/>
                  </a:lnTo>
                  <a:lnTo>
                    <a:pt x="2032" y="15798"/>
                  </a:lnTo>
                  <a:lnTo>
                    <a:pt x="0" y="25869"/>
                  </a:lnTo>
                  <a:lnTo>
                    <a:pt x="2032" y="35941"/>
                  </a:lnTo>
                  <a:lnTo>
                    <a:pt x="7581" y="44157"/>
                  </a:lnTo>
                  <a:lnTo>
                    <a:pt x="15798" y="49707"/>
                  </a:lnTo>
                  <a:lnTo>
                    <a:pt x="22999" y="51168"/>
                  </a:lnTo>
                  <a:lnTo>
                    <a:pt x="22999" y="51739"/>
                  </a:lnTo>
                  <a:lnTo>
                    <a:pt x="25869" y="51739"/>
                  </a:lnTo>
                  <a:lnTo>
                    <a:pt x="3851122" y="51739"/>
                  </a:lnTo>
                  <a:lnTo>
                    <a:pt x="3851122" y="51168"/>
                  </a:lnTo>
                  <a:lnTo>
                    <a:pt x="3853992" y="51739"/>
                  </a:lnTo>
                  <a:lnTo>
                    <a:pt x="3864064" y="49707"/>
                  </a:lnTo>
                  <a:lnTo>
                    <a:pt x="3872293" y="44157"/>
                  </a:lnTo>
                  <a:lnTo>
                    <a:pt x="3877830" y="35941"/>
                  </a:lnTo>
                  <a:lnTo>
                    <a:pt x="3879862" y="2586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1084203" y="-1635988"/>
              <a:ext cx="5597503" cy="286696"/>
            </a:xfrm>
            <a:prstGeom prst="rect">
              <a:avLst/>
            </a:prstGeom>
          </p:spPr>
          <p:txBody>
            <a:bodyPr vert="horz" wrap="square" lIns="0" tIns="25160" rIns="0" bIns="0" rtlCol="0">
              <a:spAutoFit/>
            </a:bodyPr>
            <a:lstStyle/>
            <a:p>
              <a:pPr marL="23962">
                <a:spcBef>
                  <a:spcPts val="198"/>
                </a:spcBef>
              </a:pPr>
              <a:r>
                <a:rPr sz="1698" spc="75" dirty="0">
                  <a:solidFill>
                    <a:srgbClr val="4D78A6"/>
                  </a:solidFill>
                  <a:latin typeface="Tahoma"/>
                  <a:cs typeface="Tahoma"/>
                </a:rPr>
                <a:t>Which</a:t>
              </a:r>
              <a:r>
                <a:rPr sz="1698" spc="-170" dirty="0">
                  <a:solidFill>
                    <a:srgbClr val="4D78A6"/>
                  </a:solidFill>
                  <a:latin typeface="Tahoma"/>
                  <a:cs typeface="Tahoma"/>
                </a:rPr>
                <a:t> </a:t>
              </a:r>
              <a:r>
                <a:rPr sz="1698" spc="75" dirty="0">
                  <a:solidFill>
                    <a:srgbClr val="4D78A6"/>
                  </a:solidFill>
                  <a:latin typeface="Tahoma"/>
                  <a:cs typeface="Tahoma"/>
                </a:rPr>
                <a:t>Countries</a:t>
              </a:r>
              <a:r>
                <a:rPr sz="1698" spc="-170" dirty="0">
                  <a:solidFill>
                    <a:srgbClr val="4D78A6"/>
                  </a:solidFill>
                  <a:latin typeface="Tahoma"/>
                  <a:cs typeface="Tahoma"/>
                </a:rPr>
                <a:t> </a:t>
              </a:r>
              <a:r>
                <a:rPr sz="1698" spc="57" dirty="0">
                  <a:solidFill>
                    <a:srgbClr val="4D78A6"/>
                  </a:solidFill>
                  <a:latin typeface="Tahoma"/>
                  <a:cs typeface="Tahoma"/>
                </a:rPr>
                <a:t>have</a:t>
              </a:r>
              <a:r>
                <a:rPr sz="1698" spc="-170" dirty="0">
                  <a:solidFill>
                    <a:srgbClr val="4D78A6"/>
                  </a:solidFill>
                  <a:latin typeface="Tahoma"/>
                  <a:cs typeface="Tahoma"/>
                </a:rPr>
                <a:t> </a:t>
              </a:r>
              <a:r>
                <a:rPr sz="1698" spc="66" dirty="0">
                  <a:solidFill>
                    <a:srgbClr val="4D78A6"/>
                  </a:solidFill>
                  <a:latin typeface="Tahoma"/>
                  <a:cs typeface="Tahoma"/>
                </a:rPr>
                <a:t>good</a:t>
              </a:r>
              <a:r>
                <a:rPr sz="1698" spc="-170" dirty="0">
                  <a:solidFill>
                    <a:srgbClr val="4D78A6"/>
                  </a:solidFill>
                  <a:latin typeface="Tahoma"/>
                  <a:cs typeface="Tahoma"/>
                </a:rPr>
                <a:t> </a:t>
              </a:r>
              <a:r>
                <a:rPr sz="1698" spc="57" dirty="0">
                  <a:solidFill>
                    <a:srgbClr val="4D78A6"/>
                  </a:solidFill>
                  <a:latin typeface="Tahoma"/>
                  <a:cs typeface="Tahoma"/>
                </a:rPr>
                <a:t>Online</a:t>
              </a:r>
              <a:r>
                <a:rPr sz="1698" spc="-170" dirty="0">
                  <a:solidFill>
                    <a:srgbClr val="4D78A6"/>
                  </a:solidFill>
                  <a:latin typeface="Tahoma"/>
                  <a:cs typeface="Tahoma"/>
                </a:rPr>
                <a:t> </a:t>
              </a:r>
              <a:r>
                <a:rPr sz="1698" spc="94" dirty="0">
                  <a:solidFill>
                    <a:srgbClr val="4D78A6"/>
                  </a:solidFill>
                  <a:latin typeface="Tahoma"/>
                  <a:cs typeface="Tahoma"/>
                </a:rPr>
                <a:t>Retail</a:t>
              </a:r>
              <a:r>
                <a:rPr sz="1698" spc="-170" dirty="0">
                  <a:solidFill>
                    <a:srgbClr val="4D78A6"/>
                  </a:solidFill>
                  <a:latin typeface="Tahoma"/>
                  <a:cs typeface="Tahoma"/>
                </a:rPr>
                <a:t> </a:t>
              </a:r>
              <a:r>
                <a:rPr sz="1698" spc="85" dirty="0">
                  <a:solidFill>
                    <a:srgbClr val="4D78A6"/>
                  </a:solidFill>
                  <a:latin typeface="Tahoma"/>
                  <a:cs typeface="Tahoma"/>
                </a:rPr>
                <a:t>Penetration</a:t>
              </a:r>
              <a:r>
                <a:rPr sz="1698" spc="-170" dirty="0">
                  <a:solidFill>
                    <a:srgbClr val="4D78A6"/>
                  </a:solidFill>
                  <a:latin typeface="Tahoma"/>
                  <a:cs typeface="Tahoma"/>
                </a:rPr>
                <a:t> </a:t>
              </a:r>
              <a:r>
                <a:rPr sz="1698" spc="-28" dirty="0">
                  <a:solidFill>
                    <a:srgbClr val="4D78A6"/>
                  </a:solidFill>
                  <a:latin typeface="Tahoma"/>
                  <a:cs typeface="Tahoma"/>
                </a:rPr>
                <a:t>?</a:t>
              </a:r>
              <a:endParaRPr sz="1698">
                <a:latin typeface="Tahoma"/>
                <a:cs typeface="Tahoma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814737" y="459374"/>
              <a:ext cx="10108332" cy="55111"/>
            </a:xfrm>
            <a:custGeom>
              <a:avLst/>
              <a:gdLst/>
              <a:ahLst/>
              <a:cxnLst/>
              <a:rect l="l" t="t" r="r" b="b"/>
              <a:pathLst>
                <a:path w="5357495" h="29210">
                  <a:moveTo>
                    <a:pt x="0" y="0"/>
                  </a:moveTo>
                  <a:lnTo>
                    <a:pt x="0" y="28739"/>
                  </a:lnTo>
                </a:path>
                <a:path w="5357495" h="29210">
                  <a:moveTo>
                    <a:pt x="270153" y="0"/>
                  </a:moveTo>
                  <a:lnTo>
                    <a:pt x="270153" y="28739"/>
                  </a:lnTo>
                </a:path>
                <a:path w="5357495" h="29210">
                  <a:moveTo>
                    <a:pt x="534558" y="0"/>
                  </a:moveTo>
                  <a:lnTo>
                    <a:pt x="534558" y="28739"/>
                  </a:lnTo>
                </a:path>
                <a:path w="5357495" h="29210">
                  <a:moveTo>
                    <a:pt x="804711" y="0"/>
                  </a:moveTo>
                  <a:lnTo>
                    <a:pt x="804711" y="28739"/>
                  </a:lnTo>
                </a:path>
                <a:path w="5357495" h="29210">
                  <a:moveTo>
                    <a:pt x="1069116" y="0"/>
                  </a:moveTo>
                  <a:lnTo>
                    <a:pt x="1069116" y="28739"/>
                  </a:lnTo>
                </a:path>
                <a:path w="5357495" h="29210">
                  <a:moveTo>
                    <a:pt x="1339270" y="0"/>
                  </a:moveTo>
                  <a:lnTo>
                    <a:pt x="1339270" y="28739"/>
                  </a:lnTo>
                </a:path>
                <a:path w="5357495" h="29210">
                  <a:moveTo>
                    <a:pt x="1609423" y="0"/>
                  </a:moveTo>
                  <a:lnTo>
                    <a:pt x="1609423" y="28739"/>
                  </a:lnTo>
                </a:path>
                <a:path w="5357495" h="29210">
                  <a:moveTo>
                    <a:pt x="1873828" y="0"/>
                  </a:moveTo>
                  <a:lnTo>
                    <a:pt x="1873828" y="28739"/>
                  </a:lnTo>
                </a:path>
                <a:path w="5357495" h="29210">
                  <a:moveTo>
                    <a:pt x="2143981" y="0"/>
                  </a:moveTo>
                  <a:lnTo>
                    <a:pt x="2143981" y="28739"/>
                  </a:lnTo>
                </a:path>
                <a:path w="5357495" h="29210">
                  <a:moveTo>
                    <a:pt x="2408387" y="0"/>
                  </a:moveTo>
                  <a:lnTo>
                    <a:pt x="2408387" y="28739"/>
                  </a:lnTo>
                </a:path>
                <a:path w="5357495" h="29210">
                  <a:moveTo>
                    <a:pt x="2678540" y="0"/>
                  </a:moveTo>
                  <a:lnTo>
                    <a:pt x="2678540" y="28739"/>
                  </a:lnTo>
                </a:path>
                <a:path w="5357495" h="29210">
                  <a:moveTo>
                    <a:pt x="2948693" y="0"/>
                  </a:moveTo>
                  <a:lnTo>
                    <a:pt x="2948693" y="28739"/>
                  </a:lnTo>
                </a:path>
                <a:path w="5357495" h="29210">
                  <a:moveTo>
                    <a:pt x="3213098" y="0"/>
                  </a:moveTo>
                  <a:lnTo>
                    <a:pt x="3213098" y="28739"/>
                  </a:lnTo>
                </a:path>
                <a:path w="5357495" h="29210">
                  <a:moveTo>
                    <a:pt x="3483251" y="0"/>
                  </a:moveTo>
                  <a:lnTo>
                    <a:pt x="3483251" y="28739"/>
                  </a:lnTo>
                </a:path>
                <a:path w="5357495" h="29210">
                  <a:moveTo>
                    <a:pt x="3747657" y="0"/>
                  </a:moveTo>
                  <a:lnTo>
                    <a:pt x="3747657" y="28739"/>
                  </a:lnTo>
                </a:path>
                <a:path w="5357495" h="29210">
                  <a:moveTo>
                    <a:pt x="4017810" y="0"/>
                  </a:moveTo>
                  <a:lnTo>
                    <a:pt x="4017810" y="28739"/>
                  </a:lnTo>
                </a:path>
                <a:path w="5357495" h="29210">
                  <a:moveTo>
                    <a:pt x="4287963" y="0"/>
                  </a:moveTo>
                  <a:lnTo>
                    <a:pt x="4287963" y="28739"/>
                  </a:lnTo>
                </a:path>
                <a:path w="5357495" h="29210">
                  <a:moveTo>
                    <a:pt x="4552368" y="0"/>
                  </a:moveTo>
                  <a:lnTo>
                    <a:pt x="4552368" y="28739"/>
                  </a:lnTo>
                </a:path>
                <a:path w="5357495" h="29210">
                  <a:moveTo>
                    <a:pt x="4822522" y="0"/>
                  </a:moveTo>
                  <a:lnTo>
                    <a:pt x="4822522" y="28739"/>
                  </a:lnTo>
                </a:path>
                <a:path w="5357495" h="29210">
                  <a:moveTo>
                    <a:pt x="5092675" y="0"/>
                  </a:moveTo>
                  <a:lnTo>
                    <a:pt x="5092675" y="28739"/>
                  </a:lnTo>
                </a:path>
                <a:path w="5357495" h="29210">
                  <a:moveTo>
                    <a:pt x="5357080" y="0"/>
                  </a:moveTo>
                  <a:lnTo>
                    <a:pt x="5357080" y="28739"/>
                  </a:lnTo>
                </a:path>
              </a:pathLst>
            </a:custGeom>
            <a:ln w="5747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1757780" y="-623064"/>
              <a:ext cx="1027966" cy="1041141"/>
            </a:xfrm>
            <a:prstGeom prst="rect">
              <a:avLst/>
            </a:prstGeom>
          </p:spPr>
          <p:txBody>
            <a:bodyPr vert="horz" wrap="square" lIns="0" tIns="23962" rIns="0" bIns="0" rtlCol="0">
              <a:spAutoFit/>
            </a:bodyPr>
            <a:lstStyle/>
            <a:p>
              <a:pPr marL="239625" marR="9585" indent="-216859" algn="r">
                <a:lnSpc>
                  <a:spcPct val="130300"/>
                </a:lnSpc>
                <a:spcBef>
                  <a:spcPts val="189"/>
                </a:spcBef>
              </a:pPr>
              <a:r>
                <a:rPr sz="1038" spc="19" dirty="0">
                  <a:solidFill>
                    <a:srgbClr val="666666"/>
                  </a:solidFill>
                  <a:latin typeface="Tahoma"/>
                  <a:cs typeface="Tahoma"/>
                </a:rPr>
                <a:t>U</a:t>
              </a:r>
              <a:r>
                <a:rPr sz="1038" spc="9" dirty="0">
                  <a:solidFill>
                    <a:srgbClr val="666666"/>
                  </a:solidFill>
                  <a:latin typeface="Tahoma"/>
                  <a:cs typeface="Tahoma"/>
                </a:rPr>
                <a:t>n</a:t>
              </a:r>
              <a:r>
                <a:rPr sz="1038" spc="47" dirty="0">
                  <a:solidFill>
                    <a:srgbClr val="666666"/>
                  </a:solidFill>
                  <a:latin typeface="Tahoma"/>
                  <a:cs typeface="Tahoma"/>
                </a:rPr>
                <a:t>i</a:t>
              </a:r>
              <a:r>
                <a:rPr sz="1038" spc="85" dirty="0">
                  <a:solidFill>
                    <a:srgbClr val="666666"/>
                  </a:solidFill>
                  <a:latin typeface="Tahoma"/>
                  <a:cs typeface="Tahoma"/>
                </a:rPr>
                <a:t>t</a:t>
              </a:r>
              <a:r>
                <a:rPr sz="1038" spc="9" dirty="0">
                  <a:solidFill>
                    <a:srgbClr val="666666"/>
                  </a:solidFill>
                  <a:latin typeface="Tahoma"/>
                  <a:cs typeface="Tahoma"/>
                </a:rPr>
                <a:t>e</a:t>
              </a:r>
              <a:r>
                <a:rPr sz="1038" spc="28" dirty="0">
                  <a:solidFill>
                    <a:srgbClr val="666666"/>
                  </a:solidFill>
                  <a:latin typeface="Tahoma"/>
                  <a:cs typeface="Tahoma"/>
                </a:rPr>
                <a:t>d</a:t>
              </a:r>
              <a:r>
                <a:rPr sz="1038" spc="-113" dirty="0">
                  <a:solidFill>
                    <a:srgbClr val="666666"/>
                  </a:solidFill>
                  <a:latin typeface="Tahoma"/>
                  <a:cs typeface="Tahoma"/>
                </a:rPr>
                <a:t> </a:t>
              </a:r>
              <a:r>
                <a:rPr sz="1038" dirty="0">
                  <a:solidFill>
                    <a:srgbClr val="666666"/>
                  </a:solidFill>
                  <a:latin typeface="Tahoma"/>
                  <a:cs typeface="Tahoma"/>
                </a:rPr>
                <a:t>K</a:t>
              </a:r>
              <a:r>
                <a:rPr sz="1038" spc="47" dirty="0">
                  <a:solidFill>
                    <a:srgbClr val="666666"/>
                  </a:solidFill>
                  <a:latin typeface="Tahoma"/>
                  <a:cs typeface="Tahoma"/>
                </a:rPr>
                <a:t>i</a:t>
              </a:r>
              <a:r>
                <a:rPr sz="1038" spc="9" dirty="0">
                  <a:solidFill>
                    <a:srgbClr val="666666"/>
                  </a:solidFill>
                  <a:latin typeface="Tahoma"/>
                  <a:cs typeface="Tahoma"/>
                </a:rPr>
                <a:t>n</a:t>
              </a:r>
              <a:r>
                <a:rPr sz="1038" spc="19" dirty="0">
                  <a:solidFill>
                    <a:srgbClr val="666666"/>
                  </a:solidFill>
                  <a:latin typeface="Tahoma"/>
                  <a:cs typeface="Tahoma"/>
                </a:rPr>
                <a:t>gdo</a:t>
              </a:r>
              <a:r>
                <a:rPr sz="1038" spc="9" dirty="0">
                  <a:solidFill>
                    <a:srgbClr val="666666"/>
                  </a:solidFill>
                  <a:latin typeface="Tahoma"/>
                  <a:cs typeface="Tahoma"/>
                </a:rPr>
                <a:t>m  </a:t>
              </a:r>
              <a:r>
                <a:rPr sz="1038" spc="47" dirty="0">
                  <a:solidFill>
                    <a:srgbClr val="666666"/>
                  </a:solidFill>
                  <a:latin typeface="Tahoma"/>
                  <a:cs typeface="Tahoma"/>
                </a:rPr>
                <a:t>N</a:t>
              </a:r>
              <a:r>
                <a:rPr sz="1038" spc="9" dirty="0">
                  <a:solidFill>
                    <a:srgbClr val="666666"/>
                  </a:solidFill>
                  <a:latin typeface="Tahoma"/>
                  <a:cs typeface="Tahoma"/>
                </a:rPr>
                <a:t>e</a:t>
              </a:r>
              <a:r>
                <a:rPr sz="1038" spc="85" dirty="0">
                  <a:solidFill>
                    <a:srgbClr val="666666"/>
                  </a:solidFill>
                  <a:latin typeface="Tahoma"/>
                  <a:cs typeface="Tahoma"/>
                </a:rPr>
                <a:t>t</a:t>
              </a:r>
              <a:r>
                <a:rPr sz="1038" spc="9" dirty="0">
                  <a:solidFill>
                    <a:srgbClr val="666666"/>
                  </a:solidFill>
                  <a:latin typeface="Tahoma"/>
                  <a:cs typeface="Tahoma"/>
                </a:rPr>
                <a:t>he</a:t>
              </a:r>
              <a:r>
                <a:rPr sz="1038" spc="57" dirty="0">
                  <a:solidFill>
                    <a:srgbClr val="666666"/>
                  </a:solidFill>
                  <a:latin typeface="Tahoma"/>
                  <a:cs typeface="Tahoma"/>
                </a:rPr>
                <a:t>r</a:t>
              </a:r>
              <a:r>
                <a:rPr sz="1038" spc="47" dirty="0">
                  <a:solidFill>
                    <a:srgbClr val="666666"/>
                  </a:solidFill>
                  <a:latin typeface="Tahoma"/>
                  <a:cs typeface="Tahoma"/>
                </a:rPr>
                <a:t>l</a:t>
              </a:r>
              <a:r>
                <a:rPr sz="1038" spc="19" dirty="0">
                  <a:solidFill>
                    <a:srgbClr val="666666"/>
                  </a:solidFill>
                  <a:latin typeface="Tahoma"/>
                  <a:cs typeface="Tahoma"/>
                </a:rPr>
                <a:t>a</a:t>
              </a:r>
              <a:r>
                <a:rPr sz="1038" spc="9" dirty="0">
                  <a:solidFill>
                    <a:srgbClr val="666666"/>
                  </a:solidFill>
                  <a:latin typeface="Tahoma"/>
                  <a:cs typeface="Tahoma"/>
                </a:rPr>
                <a:t>n</a:t>
              </a:r>
              <a:r>
                <a:rPr sz="1038" spc="19" dirty="0">
                  <a:solidFill>
                    <a:srgbClr val="666666"/>
                  </a:solidFill>
                  <a:latin typeface="Tahoma"/>
                  <a:cs typeface="Tahoma"/>
                </a:rPr>
                <a:t>d</a:t>
              </a:r>
              <a:r>
                <a:rPr sz="1038" spc="57" dirty="0">
                  <a:solidFill>
                    <a:srgbClr val="666666"/>
                  </a:solidFill>
                  <a:latin typeface="Tahoma"/>
                  <a:cs typeface="Tahoma"/>
                </a:rPr>
                <a:t>s</a:t>
              </a:r>
              <a:endParaRPr sz="1038">
                <a:latin typeface="Tahoma"/>
                <a:cs typeface="Tahoma"/>
              </a:endParaRPr>
            </a:p>
            <a:p>
              <a:pPr marR="9585" algn="r">
                <a:spcBef>
                  <a:spcPts val="377"/>
                </a:spcBef>
              </a:pPr>
              <a:r>
                <a:rPr sz="1038" dirty="0">
                  <a:solidFill>
                    <a:srgbClr val="666666"/>
                  </a:solidFill>
                  <a:latin typeface="Tahoma"/>
                  <a:cs typeface="Tahoma"/>
                </a:rPr>
                <a:t>EIRE</a:t>
              </a:r>
              <a:endParaRPr sz="1038">
                <a:latin typeface="Tahoma"/>
                <a:cs typeface="Tahoma"/>
              </a:endParaRPr>
            </a:p>
            <a:p>
              <a:pPr marL="589476" marR="9585" indent="-143774" algn="r">
                <a:lnSpc>
                  <a:spcPct val="130300"/>
                </a:lnSpc>
              </a:pPr>
              <a:r>
                <a:rPr sz="1038" spc="9" dirty="0">
                  <a:solidFill>
                    <a:srgbClr val="666666"/>
                  </a:solidFill>
                  <a:latin typeface="Tahoma"/>
                  <a:cs typeface="Tahoma"/>
                </a:rPr>
                <a:t>Ge</a:t>
              </a:r>
              <a:r>
                <a:rPr sz="1038" spc="57" dirty="0">
                  <a:solidFill>
                    <a:srgbClr val="666666"/>
                  </a:solidFill>
                  <a:latin typeface="Tahoma"/>
                  <a:cs typeface="Tahoma"/>
                </a:rPr>
                <a:t>r</a:t>
              </a:r>
              <a:r>
                <a:rPr sz="1038" spc="19" dirty="0">
                  <a:solidFill>
                    <a:srgbClr val="666666"/>
                  </a:solidFill>
                  <a:latin typeface="Tahoma"/>
                  <a:cs typeface="Tahoma"/>
                </a:rPr>
                <a:t>ma</a:t>
              </a:r>
              <a:r>
                <a:rPr sz="1038" spc="9" dirty="0">
                  <a:solidFill>
                    <a:srgbClr val="666666"/>
                  </a:solidFill>
                  <a:latin typeface="Tahoma"/>
                  <a:cs typeface="Tahoma"/>
                </a:rPr>
                <a:t>n</a:t>
              </a:r>
              <a:r>
                <a:rPr sz="1038" spc="28" dirty="0">
                  <a:solidFill>
                    <a:srgbClr val="666666"/>
                  </a:solidFill>
                  <a:latin typeface="Tahoma"/>
                  <a:cs typeface="Tahoma"/>
                </a:rPr>
                <a:t>y  </a:t>
              </a:r>
              <a:r>
                <a:rPr sz="1038" spc="9" dirty="0">
                  <a:solidFill>
                    <a:srgbClr val="666666"/>
                  </a:solidFill>
                  <a:latin typeface="Tahoma"/>
                  <a:cs typeface="Tahoma"/>
                </a:rPr>
                <a:t>F</a:t>
              </a:r>
              <a:r>
                <a:rPr sz="1038" spc="57" dirty="0">
                  <a:solidFill>
                    <a:srgbClr val="666666"/>
                  </a:solidFill>
                  <a:latin typeface="Tahoma"/>
                  <a:cs typeface="Tahoma"/>
                </a:rPr>
                <a:t>r</a:t>
              </a:r>
              <a:r>
                <a:rPr sz="1038" spc="19" dirty="0">
                  <a:solidFill>
                    <a:srgbClr val="666666"/>
                  </a:solidFill>
                  <a:latin typeface="Tahoma"/>
                  <a:cs typeface="Tahoma"/>
                </a:rPr>
                <a:t>a</a:t>
              </a:r>
              <a:r>
                <a:rPr sz="1038" spc="9" dirty="0">
                  <a:solidFill>
                    <a:srgbClr val="666666"/>
                  </a:solidFill>
                  <a:latin typeface="Tahoma"/>
                  <a:cs typeface="Tahoma"/>
                </a:rPr>
                <a:t>n</a:t>
              </a:r>
              <a:r>
                <a:rPr sz="1038" dirty="0">
                  <a:solidFill>
                    <a:srgbClr val="666666"/>
                  </a:solidFill>
                  <a:latin typeface="Tahoma"/>
                  <a:cs typeface="Tahoma"/>
                </a:rPr>
                <a:t>c</a:t>
              </a:r>
              <a:r>
                <a:rPr sz="1038" spc="19" dirty="0">
                  <a:solidFill>
                    <a:srgbClr val="666666"/>
                  </a:solidFill>
                  <a:latin typeface="Tahoma"/>
                  <a:cs typeface="Tahoma"/>
                </a:rPr>
                <a:t>e</a:t>
              </a:r>
              <a:endParaRPr sz="1038">
                <a:latin typeface="Tahoma"/>
                <a:cs typeface="Tahoma"/>
              </a:endParaRPr>
            </a:p>
          </p:txBody>
        </p:sp>
        <p:grpSp>
          <p:nvGrpSpPr>
            <p:cNvPr id="14" name="object 14"/>
            <p:cNvGrpSpPr/>
            <p:nvPr/>
          </p:nvGrpSpPr>
          <p:grpSpPr>
            <a:xfrm>
              <a:off x="2808740" y="-576895"/>
              <a:ext cx="9191789" cy="1031560"/>
              <a:chOff x="1488654" y="2207146"/>
              <a:chExt cx="4871720" cy="546735"/>
            </a:xfrm>
          </p:grpSpPr>
          <p:sp>
            <p:nvSpPr>
              <p:cNvPr id="15" name="object 15"/>
              <p:cNvSpPr/>
              <p:nvPr/>
            </p:nvSpPr>
            <p:spPr>
              <a:xfrm>
                <a:off x="1491829" y="2210321"/>
                <a:ext cx="0" cy="540385"/>
              </a:xfrm>
              <a:custGeom>
                <a:avLst/>
                <a:gdLst/>
                <a:ahLst/>
                <a:cxnLst/>
                <a:rect l="l" t="t" r="r" b="b"/>
                <a:pathLst>
                  <a:path h="540385">
                    <a:moveTo>
                      <a:pt x="0" y="540306"/>
                    </a:moveTo>
                    <a:lnTo>
                      <a:pt x="0" y="0"/>
                    </a:lnTo>
                  </a:path>
                </a:pathLst>
              </a:custGeom>
              <a:ln w="5747">
                <a:solidFill>
                  <a:srgbClr val="CACACA"/>
                </a:solidFill>
                <a:prstDash val="dot"/>
              </a:ln>
            </p:spPr>
            <p:txBody>
              <a:bodyPr wrap="square" lIns="0" tIns="0" rIns="0" bIns="0" rtlCol="0"/>
              <a:lstStyle/>
              <a:p>
                <a:endParaRPr sz="3396"/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1491829" y="2664409"/>
                <a:ext cx="109220" cy="80645"/>
              </a:xfrm>
              <a:custGeom>
                <a:avLst/>
                <a:gdLst/>
                <a:ahLst/>
                <a:cxnLst/>
                <a:rect l="l" t="t" r="r" b="b"/>
                <a:pathLst>
                  <a:path w="109219" h="80644">
                    <a:moveTo>
                      <a:pt x="109210" y="80471"/>
                    </a:moveTo>
                    <a:lnTo>
                      <a:pt x="0" y="80471"/>
                    </a:lnTo>
                    <a:lnTo>
                      <a:pt x="0" y="0"/>
                    </a:lnTo>
                    <a:lnTo>
                      <a:pt x="109210" y="0"/>
                    </a:lnTo>
                    <a:lnTo>
                      <a:pt x="109210" y="80471"/>
                    </a:lnTo>
                    <a:close/>
                  </a:path>
                </a:pathLst>
              </a:custGeom>
              <a:solidFill>
                <a:srgbClr val="F18D2A"/>
              </a:solidFill>
            </p:spPr>
            <p:txBody>
              <a:bodyPr wrap="square" lIns="0" tIns="0" rIns="0" bIns="0" rtlCol="0"/>
              <a:lstStyle/>
              <a:p>
                <a:endParaRPr sz="3396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1491829" y="2555198"/>
                <a:ext cx="132715" cy="80645"/>
              </a:xfrm>
              <a:custGeom>
                <a:avLst/>
                <a:gdLst/>
                <a:ahLst/>
                <a:cxnLst/>
                <a:rect l="l" t="t" r="r" b="b"/>
                <a:pathLst>
                  <a:path w="132715" h="80644">
                    <a:moveTo>
                      <a:pt x="132202" y="80471"/>
                    </a:moveTo>
                    <a:lnTo>
                      <a:pt x="0" y="80471"/>
                    </a:lnTo>
                    <a:lnTo>
                      <a:pt x="0" y="0"/>
                    </a:lnTo>
                    <a:lnTo>
                      <a:pt x="132202" y="0"/>
                    </a:lnTo>
                    <a:lnTo>
                      <a:pt x="132202" y="80471"/>
                    </a:lnTo>
                    <a:close/>
                  </a:path>
                </a:pathLst>
              </a:custGeom>
              <a:solidFill>
                <a:srgbClr val="E05658"/>
              </a:solidFill>
            </p:spPr>
            <p:txBody>
              <a:bodyPr wrap="square" lIns="0" tIns="0" rIns="0" bIns="0" rtlCol="0"/>
              <a:lstStyle/>
              <a:p>
                <a:endParaRPr sz="3396"/>
              </a:p>
            </p:txBody>
          </p:sp>
          <p:sp>
            <p:nvSpPr>
              <p:cNvPr id="18" name="object 18"/>
              <p:cNvSpPr/>
              <p:nvPr/>
            </p:nvSpPr>
            <p:spPr>
              <a:xfrm>
                <a:off x="1491829" y="2445987"/>
                <a:ext cx="155575" cy="80645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80644">
                    <a:moveTo>
                      <a:pt x="155194" y="80471"/>
                    </a:moveTo>
                    <a:lnTo>
                      <a:pt x="0" y="80471"/>
                    </a:lnTo>
                    <a:lnTo>
                      <a:pt x="0" y="0"/>
                    </a:lnTo>
                    <a:lnTo>
                      <a:pt x="155194" y="0"/>
                    </a:lnTo>
                    <a:lnTo>
                      <a:pt x="155194" y="80471"/>
                    </a:lnTo>
                    <a:close/>
                  </a:path>
                </a:pathLst>
              </a:custGeom>
              <a:solidFill>
                <a:srgbClr val="4D78A6"/>
              </a:solidFill>
            </p:spPr>
            <p:txBody>
              <a:bodyPr wrap="square" lIns="0" tIns="0" rIns="0" bIns="0" rtlCol="0"/>
              <a:lstStyle/>
              <a:p>
                <a:endParaRPr sz="3396"/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1491829" y="2336776"/>
                <a:ext cx="195580" cy="80645"/>
              </a:xfrm>
              <a:custGeom>
                <a:avLst/>
                <a:gdLst/>
                <a:ahLst/>
                <a:cxnLst/>
                <a:rect l="l" t="t" r="r" b="b"/>
                <a:pathLst>
                  <a:path w="195580" h="80644">
                    <a:moveTo>
                      <a:pt x="195429" y="80471"/>
                    </a:moveTo>
                    <a:lnTo>
                      <a:pt x="0" y="80471"/>
                    </a:lnTo>
                    <a:lnTo>
                      <a:pt x="0" y="0"/>
                    </a:lnTo>
                    <a:lnTo>
                      <a:pt x="195429" y="0"/>
                    </a:lnTo>
                    <a:lnTo>
                      <a:pt x="195429" y="80471"/>
                    </a:lnTo>
                    <a:close/>
                  </a:path>
                </a:pathLst>
              </a:custGeom>
              <a:solidFill>
                <a:srgbClr val="75B6B1"/>
              </a:solidFill>
            </p:spPr>
            <p:txBody>
              <a:bodyPr wrap="square" lIns="0" tIns="0" rIns="0" bIns="0" rtlCol="0"/>
              <a:lstStyle/>
              <a:p>
                <a:endParaRPr sz="3396"/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1491829" y="2227565"/>
                <a:ext cx="4868545" cy="80645"/>
              </a:xfrm>
              <a:custGeom>
                <a:avLst/>
                <a:gdLst/>
                <a:ahLst/>
                <a:cxnLst/>
                <a:rect l="l" t="t" r="r" b="b"/>
                <a:pathLst>
                  <a:path w="4868545" h="80644">
                    <a:moveTo>
                      <a:pt x="4868505" y="80471"/>
                    </a:moveTo>
                    <a:lnTo>
                      <a:pt x="0" y="80471"/>
                    </a:lnTo>
                    <a:lnTo>
                      <a:pt x="0" y="0"/>
                    </a:lnTo>
                    <a:lnTo>
                      <a:pt x="4868505" y="0"/>
                    </a:lnTo>
                    <a:lnTo>
                      <a:pt x="4868505" y="80471"/>
                    </a:lnTo>
                    <a:close/>
                  </a:path>
                </a:pathLst>
              </a:custGeom>
              <a:solidFill>
                <a:srgbClr val="58A04E"/>
              </a:solidFill>
            </p:spPr>
            <p:txBody>
              <a:bodyPr wrap="square" lIns="0" tIns="0" rIns="0" bIns="0" rtlCol="0"/>
              <a:lstStyle/>
              <a:p>
                <a:endParaRPr sz="3396"/>
              </a:p>
            </p:txBody>
          </p:sp>
        </p:grpSp>
        <p:sp>
          <p:nvSpPr>
            <p:cNvPr id="21" name="object 21"/>
            <p:cNvSpPr txBox="1"/>
            <p:nvPr/>
          </p:nvSpPr>
          <p:spPr>
            <a:xfrm>
              <a:off x="12019879" y="-573181"/>
              <a:ext cx="672132" cy="181500"/>
            </a:xfrm>
            <a:prstGeom prst="rect">
              <a:avLst/>
            </a:prstGeom>
          </p:spPr>
          <p:txBody>
            <a:bodyPr vert="horz" wrap="square" lIns="0" tIns="21566" rIns="0" bIns="0" rtlCol="0">
              <a:spAutoFit/>
            </a:bodyPr>
            <a:lstStyle/>
            <a:p>
              <a:pPr marL="23962">
                <a:spcBef>
                  <a:spcPts val="170"/>
                </a:spcBef>
              </a:pPr>
              <a:r>
                <a:rPr sz="1038" spc="19" dirty="0">
                  <a:latin typeface="Tahoma"/>
                  <a:cs typeface="Tahoma"/>
                </a:rPr>
                <a:t>18,16,647</a:t>
              </a:r>
              <a:endParaRPr sz="1038">
                <a:latin typeface="Tahoma"/>
                <a:cs typeface="Tahoma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3083583" y="-417012"/>
              <a:ext cx="596652" cy="654350"/>
            </a:xfrm>
            <a:prstGeom prst="rect">
              <a:avLst/>
            </a:prstGeom>
          </p:spPr>
          <p:txBody>
            <a:bodyPr vert="horz" wrap="square" lIns="0" tIns="71886" rIns="0" bIns="0" rtlCol="0">
              <a:spAutoFit/>
            </a:bodyPr>
            <a:lstStyle/>
            <a:p>
              <a:pPr marL="142576">
                <a:spcBef>
                  <a:spcPts val="566"/>
                </a:spcBef>
              </a:pPr>
              <a:r>
                <a:rPr sz="1038" spc="38" dirty="0">
                  <a:latin typeface="Tahoma"/>
                  <a:cs typeface="Tahoma"/>
                </a:rPr>
                <a:t>73</a:t>
              </a:r>
              <a:r>
                <a:rPr sz="1038" spc="-19" dirty="0">
                  <a:latin typeface="Tahoma"/>
                  <a:cs typeface="Tahoma"/>
                </a:rPr>
                <a:t>,</a:t>
              </a:r>
              <a:r>
                <a:rPr sz="1038" spc="38" dirty="0">
                  <a:latin typeface="Tahoma"/>
                  <a:cs typeface="Tahoma"/>
                </a:rPr>
                <a:t>34</a:t>
              </a:r>
              <a:r>
                <a:rPr sz="1038" spc="47" dirty="0">
                  <a:latin typeface="Tahoma"/>
                  <a:cs typeface="Tahoma"/>
                </a:rPr>
                <a:t>6</a:t>
              </a:r>
              <a:endParaRPr sz="1038">
                <a:latin typeface="Tahoma"/>
                <a:cs typeface="Tahoma"/>
              </a:endParaRPr>
            </a:p>
            <a:p>
              <a:pPr marL="67095">
                <a:spcBef>
                  <a:spcPts val="377"/>
                </a:spcBef>
              </a:pPr>
              <a:r>
                <a:rPr sz="1038" spc="28" dirty="0">
                  <a:latin typeface="Tahoma"/>
                  <a:cs typeface="Tahoma"/>
                </a:rPr>
                <a:t>58,676</a:t>
              </a:r>
              <a:endParaRPr sz="1038">
                <a:latin typeface="Tahoma"/>
                <a:cs typeface="Tahoma"/>
              </a:endParaRPr>
            </a:p>
            <a:p>
              <a:pPr marL="23962">
                <a:spcBef>
                  <a:spcPts val="377"/>
                </a:spcBef>
              </a:pPr>
              <a:r>
                <a:rPr sz="1038" spc="28" dirty="0">
                  <a:latin typeface="Tahoma"/>
                  <a:cs typeface="Tahoma"/>
                </a:rPr>
                <a:t>48,918</a:t>
              </a:r>
              <a:endParaRPr sz="1038">
                <a:latin typeface="Tahoma"/>
                <a:cs typeface="Tahoma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3040209" y="251041"/>
              <a:ext cx="476840" cy="181500"/>
            </a:xfrm>
            <a:prstGeom prst="rect">
              <a:avLst/>
            </a:prstGeom>
          </p:spPr>
          <p:txBody>
            <a:bodyPr vert="horz" wrap="square" lIns="0" tIns="21566" rIns="0" bIns="0" rtlCol="0">
              <a:spAutoFit/>
            </a:bodyPr>
            <a:lstStyle/>
            <a:p>
              <a:pPr marL="23962">
                <a:spcBef>
                  <a:spcPts val="170"/>
                </a:spcBef>
              </a:pPr>
              <a:r>
                <a:rPr sz="1038" spc="38" dirty="0">
                  <a:latin typeface="Tahoma"/>
                  <a:cs typeface="Tahoma"/>
                </a:rPr>
                <a:t>40</a:t>
              </a:r>
              <a:r>
                <a:rPr sz="1038" spc="-19" dirty="0">
                  <a:latin typeface="Tahoma"/>
                  <a:cs typeface="Tahoma"/>
                </a:rPr>
                <a:t>,</a:t>
              </a:r>
              <a:r>
                <a:rPr sz="1038" spc="38" dirty="0">
                  <a:latin typeface="Tahoma"/>
                  <a:cs typeface="Tahoma"/>
                </a:rPr>
                <a:t>96</a:t>
              </a:r>
              <a:r>
                <a:rPr sz="1038" spc="47" dirty="0">
                  <a:latin typeface="Tahoma"/>
                  <a:cs typeface="Tahoma"/>
                </a:rPr>
                <a:t>8</a:t>
              </a:r>
              <a:endParaRPr sz="1038">
                <a:latin typeface="Tahoma"/>
                <a:cs typeface="Tahoma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814735" y="-570909"/>
              <a:ext cx="10357536" cy="1030362"/>
            </a:xfrm>
            <a:custGeom>
              <a:avLst/>
              <a:gdLst/>
              <a:ahLst/>
              <a:cxnLst/>
              <a:rect l="l" t="t" r="r" b="b"/>
              <a:pathLst>
                <a:path w="5489575" h="546100">
                  <a:moveTo>
                    <a:pt x="0" y="546054"/>
                  </a:moveTo>
                  <a:lnTo>
                    <a:pt x="5489283" y="546054"/>
                  </a:lnTo>
                </a:path>
                <a:path w="5489575" h="546100">
                  <a:moveTo>
                    <a:pt x="0" y="0"/>
                  </a:moveTo>
                  <a:lnTo>
                    <a:pt x="0" y="546054"/>
                  </a:lnTo>
                </a:path>
              </a:pathLst>
            </a:custGeom>
            <a:ln w="5747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1098951" y="-1093738"/>
              <a:ext cx="2799949" cy="506000"/>
            </a:xfrm>
            <a:prstGeom prst="rect">
              <a:avLst/>
            </a:prstGeom>
          </p:spPr>
          <p:txBody>
            <a:bodyPr vert="horz" wrap="square" lIns="0" tIns="32349" rIns="0" bIns="0" rtlCol="0">
              <a:spAutoFit/>
            </a:bodyPr>
            <a:lstStyle/>
            <a:p>
              <a:pPr algn="ctr">
                <a:spcBef>
                  <a:spcPts val="255"/>
                </a:spcBef>
              </a:pPr>
              <a:r>
                <a:rPr sz="1038" spc="19" dirty="0">
                  <a:solidFill>
                    <a:srgbClr val="333333"/>
                  </a:solidFill>
                  <a:latin typeface="Tahoma"/>
                  <a:cs typeface="Tahoma"/>
                </a:rPr>
                <a:t>T</a:t>
              </a:r>
              <a:r>
                <a:rPr sz="1038" spc="66" dirty="0">
                  <a:solidFill>
                    <a:srgbClr val="333333"/>
                  </a:solidFill>
                  <a:latin typeface="Tahoma"/>
                  <a:cs typeface="Tahoma"/>
                </a:rPr>
                <a:t>o</a:t>
              </a:r>
              <a:r>
                <a:rPr sz="1038" spc="85" dirty="0">
                  <a:solidFill>
                    <a:srgbClr val="333333"/>
                  </a:solidFill>
                  <a:latin typeface="Tahoma"/>
                  <a:cs typeface="Tahoma"/>
                </a:rPr>
                <a:t>p</a:t>
              </a:r>
              <a:r>
                <a:rPr sz="1038" spc="-94" dirty="0">
                  <a:solidFill>
                    <a:srgbClr val="333333"/>
                  </a:solidFill>
                  <a:latin typeface="Tahoma"/>
                  <a:cs typeface="Tahoma"/>
                </a:rPr>
                <a:t> </a:t>
              </a:r>
              <a:r>
                <a:rPr sz="1038" spc="94" dirty="0">
                  <a:solidFill>
                    <a:srgbClr val="333333"/>
                  </a:solidFill>
                  <a:latin typeface="Tahoma"/>
                  <a:cs typeface="Tahoma"/>
                </a:rPr>
                <a:t>5</a:t>
              </a:r>
              <a:r>
                <a:rPr sz="1038" spc="-94" dirty="0">
                  <a:solidFill>
                    <a:srgbClr val="333333"/>
                  </a:solidFill>
                  <a:latin typeface="Tahoma"/>
                  <a:cs typeface="Tahoma"/>
                </a:rPr>
                <a:t> </a:t>
              </a:r>
              <a:r>
                <a:rPr sz="1038" spc="19" dirty="0">
                  <a:solidFill>
                    <a:srgbClr val="333333"/>
                  </a:solidFill>
                  <a:latin typeface="Tahoma"/>
                  <a:cs typeface="Tahoma"/>
                </a:rPr>
                <a:t>C</a:t>
              </a:r>
              <a:r>
                <a:rPr sz="1038" spc="66" dirty="0">
                  <a:solidFill>
                    <a:srgbClr val="333333"/>
                  </a:solidFill>
                  <a:latin typeface="Tahoma"/>
                  <a:cs typeface="Tahoma"/>
                </a:rPr>
                <a:t>oun</a:t>
              </a:r>
              <a:r>
                <a:rPr sz="1038" spc="123" dirty="0">
                  <a:solidFill>
                    <a:srgbClr val="333333"/>
                  </a:solidFill>
                  <a:latin typeface="Tahoma"/>
                  <a:cs typeface="Tahoma"/>
                </a:rPr>
                <a:t>t</a:t>
              </a:r>
              <a:r>
                <a:rPr sz="1038" spc="85" dirty="0">
                  <a:solidFill>
                    <a:srgbClr val="333333"/>
                  </a:solidFill>
                  <a:latin typeface="Tahoma"/>
                  <a:cs typeface="Tahoma"/>
                </a:rPr>
                <a:t>r</a:t>
              </a:r>
              <a:r>
                <a:rPr sz="1038" spc="75" dirty="0">
                  <a:solidFill>
                    <a:srgbClr val="333333"/>
                  </a:solidFill>
                  <a:latin typeface="Tahoma"/>
                  <a:cs typeface="Tahoma"/>
                </a:rPr>
                <a:t>i</a:t>
              </a:r>
              <a:r>
                <a:rPr sz="1038" spc="57" dirty="0">
                  <a:solidFill>
                    <a:srgbClr val="333333"/>
                  </a:solidFill>
                  <a:latin typeface="Tahoma"/>
                  <a:cs typeface="Tahoma"/>
                </a:rPr>
                <a:t>e</a:t>
              </a:r>
              <a:r>
                <a:rPr sz="1038" spc="94" dirty="0">
                  <a:solidFill>
                    <a:srgbClr val="333333"/>
                  </a:solidFill>
                  <a:latin typeface="Tahoma"/>
                  <a:cs typeface="Tahoma"/>
                </a:rPr>
                <a:t>s</a:t>
              </a:r>
              <a:r>
                <a:rPr sz="1038" spc="-94" dirty="0">
                  <a:solidFill>
                    <a:srgbClr val="333333"/>
                  </a:solidFill>
                  <a:latin typeface="Tahoma"/>
                  <a:cs typeface="Tahoma"/>
                </a:rPr>
                <a:t> </a:t>
              </a:r>
              <a:r>
                <a:rPr sz="1038" spc="66" dirty="0">
                  <a:solidFill>
                    <a:srgbClr val="333333"/>
                  </a:solidFill>
                  <a:latin typeface="Tahoma"/>
                  <a:cs typeface="Tahoma"/>
                </a:rPr>
                <a:t>b</a:t>
              </a:r>
              <a:r>
                <a:rPr sz="1038" spc="85" dirty="0">
                  <a:solidFill>
                    <a:srgbClr val="333333"/>
                  </a:solidFill>
                  <a:latin typeface="Tahoma"/>
                  <a:cs typeface="Tahoma"/>
                </a:rPr>
                <a:t>y</a:t>
              </a:r>
              <a:r>
                <a:rPr sz="1038" spc="-94" dirty="0">
                  <a:solidFill>
                    <a:srgbClr val="333333"/>
                  </a:solidFill>
                  <a:latin typeface="Tahoma"/>
                  <a:cs typeface="Tahoma"/>
                </a:rPr>
                <a:t> </a:t>
              </a:r>
              <a:r>
                <a:rPr sz="1038" spc="57" dirty="0">
                  <a:solidFill>
                    <a:srgbClr val="333333"/>
                  </a:solidFill>
                  <a:latin typeface="Tahoma"/>
                  <a:cs typeface="Tahoma"/>
                </a:rPr>
                <a:t>Q</a:t>
              </a:r>
              <a:r>
                <a:rPr sz="1038" spc="66" dirty="0">
                  <a:solidFill>
                    <a:srgbClr val="333333"/>
                  </a:solidFill>
                  <a:latin typeface="Tahoma"/>
                  <a:cs typeface="Tahoma"/>
                </a:rPr>
                <a:t>u</a:t>
              </a:r>
              <a:r>
                <a:rPr sz="1038" spc="75" dirty="0">
                  <a:solidFill>
                    <a:srgbClr val="333333"/>
                  </a:solidFill>
                  <a:latin typeface="Tahoma"/>
                  <a:cs typeface="Tahoma"/>
                </a:rPr>
                <a:t>a</a:t>
              </a:r>
              <a:r>
                <a:rPr sz="1038" spc="66" dirty="0">
                  <a:solidFill>
                    <a:srgbClr val="333333"/>
                  </a:solidFill>
                  <a:latin typeface="Tahoma"/>
                  <a:cs typeface="Tahoma"/>
                </a:rPr>
                <a:t>n</a:t>
              </a:r>
              <a:r>
                <a:rPr sz="1038" spc="123" dirty="0">
                  <a:solidFill>
                    <a:srgbClr val="333333"/>
                  </a:solidFill>
                  <a:latin typeface="Tahoma"/>
                  <a:cs typeface="Tahoma"/>
                </a:rPr>
                <a:t>t</a:t>
              </a:r>
              <a:r>
                <a:rPr sz="1038" spc="75" dirty="0">
                  <a:solidFill>
                    <a:srgbClr val="333333"/>
                  </a:solidFill>
                  <a:latin typeface="Tahoma"/>
                  <a:cs typeface="Tahoma"/>
                </a:rPr>
                <a:t>i</a:t>
              </a:r>
              <a:r>
                <a:rPr sz="1038" spc="123" dirty="0">
                  <a:solidFill>
                    <a:srgbClr val="333333"/>
                  </a:solidFill>
                  <a:latin typeface="Tahoma"/>
                  <a:cs typeface="Tahoma"/>
                </a:rPr>
                <a:t>t</a:t>
              </a:r>
              <a:r>
                <a:rPr sz="1038" spc="75" dirty="0">
                  <a:solidFill>
                    <a:srgbClr val="333333"/>
                  </a:solidFill>
                  <a:latin typeface="Tahoma"/>
                  <a:cs typeface="Tahoma"/>
                </a:rPr>
                <a:t>i</a:t>
              </a:r>
              <a:r>
                <a:rPr sz="1038" spc="57" dirty="0">
                  <a:solidFill>
                    <a:srgbClr val="333333"/>
                  </a:solidFill>
                  <a:latin typeface="Tahoma"/>
                  <a:cs typeface="Tahoma"/>
                </a:rPr>
                <a:t>e</a:t>
              </a:r>
              <a:r>
                <a:rPr sz="1038" spc="94" dirty="0">
                  <a:solidFill>
                    <a:srgbClr val="333333"/>
                  </a:solidFill>
                  <a:latin typeface="Tahoma"/>
                  <a:cs typeface="Tahoma"/>
                </a:rPr>
                <a:t>s</a:t>
              </a:r>
              <a:r>
                <a:rPr sz="1038" spc="151" dirty="0">
                  <a:solidFill>
                    <a:srgbClr val="333333"/>
                  </a:solidFill>
                  <a:latin typeface="Tahoma"/>
                  <a:cs typeface="Tahoma"/>
                </a:rPr>
                <a:t> </a:t>
              </a:r>
              <a:r>
                <a:rPr sz="1038" spc="66" dirty="0">
                  <a:solidFill>
                    <a:srgbClr val="333333"/>
                  </a:solidFill>
                  <a:latin typeface="Tahoma"/>
                  <a:cs typeface="Tahoma"/>
                </a:rPr>
                <a:t>So</a:t>
              </a:r>
              <a:r>
                <a:rPr sz="1038" spc="75" dirty="0">
                  <a:solidFill>
                    <a:srgbClr val="333333"/>
                  </a:solidFill>
                  <a:latin typeface="Tahoma"/>
                  <a:cs typeface="Tahoma"/>
                </a:rPr>
                <a:t>l</a:t>
              </a:r>
              <a:r>
                <a:rPr sz="1038" spc="85" dirty="0">
                  <a:solidFill>
                    <a:srgbClr val="333333"/>
                  </a:solidFill>
                  <a:latin typeface="Tahoma"/>
                  <a:cs typeface="Tahoma"/>
                </a:rPr>
                <a:t>d</a:t>
              </a:r>
              <a:r>
                <a:rPr sz="1038" spc="-94" dirty="0">
                  <a:solidFill>
                    <a:srgbClr val="333333"/>
                  </a:solidFill>
                  <a:latin typeface="Tahoma"/>
                  <a:cs typeface="Tahoma"/>
                </a:rPr>
                <a:t> </a:t>
              </a:r>
              <a:r>
                <a:rPr sz="1038" spc="66" dirty="0">
                  <a:solidFill>
                    <a:srgbClr val="333333"/>
                  </a:solidFill>
                  <a:latin typeface="Tahoma"/>
                  <a:cs typeface="Tahoma"/>
                </a:rPr>
                <a:t>on</a:t>
              </a:r>
              <a:r>
                <a:rPr sz="1038" spc="75" dirty="0">
                  <a:solidFill>
                    <a:srgbClr val="333333"/>
                  </a:solidFill>
                  <a:latin typeface="Tahoma"/>
                  <a:cs typeface="Tahoma"/>
                </a:rPr>
                <a:t>li</a:t>
              </a:r>
              <a:r>
                <a:rPr sz="1038" spc="66" dirty="0">
                  <a:solidFill>
                    <a:srgbClr val="333333"/>
                  </a:solidFill>
                  <a:latin typeface="Tahoma"/>
                  <a:cs typeface="Tahoma"/>
                </a:rPr>
                <a:t>ne</a:t>
              </a:r>
              <a:endParaRPr sz="1038">
                <a:latin typeface="Tahoma"/>
                <a:cs typeface="Tahoma"/>
              </a:endParaRPr>
            </a:p>
            <a:p>
              <a:pPr marL="33547" algn="ctr">
                <a:spcBef>
                  <a:spcPts val="1236"/>
                </a:spcBef>
              </a:pPr>
              <a:r>
                <a:rPr sz="1038" spc="-28" dirty="0">
                  <a:solidFill>
                    <a:srgbClr val="333333"/>
                  </a:solidFill>
                  <a:latin typeface="Lucida Sans Unicode"/>
                  <a:cs typeface="Lucida Sans Unicode"/>
                </a:rPr>
                <a:t>Country</a:t>
              </a:r>
              <a:endParaRPr sz="1038">
                <a:latin typeface="Lucida Sans Unicode"/>
                <a:cs typeface="Lucida Sans Unicode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2814737" y="2747671"/>
              <a:ext cx="10194595" cy="55111"/>
            </a:xfrm>
            <a:custGeom>
              <a:avLst/>
              <a:gdLst/>
              <a:ahLst/>
              <a:cxnLst/>
              <a:rect l="l" t="t" r="r" b="b"/>
              <a:pathLst>
                <a:path w="5403215" h="29210">
                  <a:moveTo>
                    <a:pt x="0" y="0"/>
                  </a:moveTo>
                  <a:lnTo>
                    <a:pt x="0" y="28739"/>
                  </a:lnTo>
                </a:path>
                <a:path w="5403215" h="29210">
                  <a:moveTo>
                    <a:pt x="281649" y="0"/>
                  </a:moveTo>
                  <a:lnTo>
                    <a:pt x="281649" y="28739"/>
                  </a:lnTo>
                </a:path>
                <a:path w="5403215" h="29210">
                  <a:moveTo>
                    <a:pt x="569046" y="0"/>
                  </a:moveTo>
                  <a:lnTo>
                    <a:pt x="569046" y="28739"/>
                  </a:lnTo>
                </a:path>
                <a:path w="5403215" h="29210">
                  <a:moveTo>
                    <a:pt x="850695" y="0"/>
                  </a:moveTo>
                  <a:lnTo>
                    <a:pt x="850695" y="28739"/>
                  </a:lnTo>
                </a:path>
                <a:path w="5403215" h="29210">
                  <a:moveTo>
                    <a:pt x="1138092" y="0"/>
                  </a:moveTo>
                  <a:lnTo>
                    <a:pt x="1138092" y="28739"/>
                  </a:lnTo>
                </a:path>
                <a:path w="5403215" h="29210">
                  <a:moveTo>
                    <a:pt x="1419741" y="0"/>
                  </a:moveTo>
                  <a:lnTo>
                    <a:pt x="1419741" y="28739"/>
                  </a:lnTo>
                </a:path>
                <a:path w="5403215" h="29210">
                  <a:moveTo>
                    <a:pt x="1707138" y="0"/>
                  </a:moveTo>
                  <a:lnTo>
                    <a:pt x="1707138" y="28739"/>
                  </a:lnTo>
                </a:path>
                <a:path w="5403215" h="29210">
                  <a:moveTo>
                    <a:pt x="1988787" y="0"/>
                  </a:moveTo>
                  <a:lnTo>
                    <a:pt x="1988787" y="28739"/>
                  </a:lnTo>
                </a:path>
                <a:path w="5403215" h="29210">
                  <a:moveTo>
                    <a:pt x="2276184" y="0"/>
                  </a:moveTo>
                  <a:lnTo>
                    <a:pt x="2276184" y="28739"/>
                  </a:lnTo>
                </a:path>
                <a:path w="5403215" h="29210">
                  <a:moveTo>
                    <a:pt x="2557833" y="0"/>
                  </a:moveTo>
                  <a:lnTo>
                    <a:pt x="2557833" y="28739"/>
                  </a:lnTo>
                </a:path>
                <a:path w="5403215" h="29210">
                  <a:moveTo>
                    <a:pt x="2845230" y="0"/>
                  </a:moveTo>
                  <a:lnTo>
                    <a:pt x="2845230" y="28739"/>
                  </a:lnTo>
                </a:path>
                <a:path w="5403215" h="29210">
                  <a:moveTo>
                    <a:pt x="3126879" y="0"/>
                  </a:moveTo>
                  <a:lnTo>
                    <a:pt x="3126879" y="28739"/>
                  </a:lnTo>
                </a:path>
                <a:path w="5403215" h="29210">
                  <a:moveTo>
                    <a:pt x="3414276" y="0"/>
                  </a:moveTo>
                  <a:lnTo>
                    <a:pt x="3414276" y="28739"/>
                  </a:lnTo>
                </a:path>
                <a:path w="5403215" h="29210">
                  <a:moveTo>
                    <a:pt x="3695925" y="0"/>
                  </a:moveTo>
                  <a:lnTo>
                    <a:pt x="3695925" y="28739"/>
                  </a:lnTo>
                </a:path>
                <a:path w="5403215" h="29210">
                  <a:moveTo>
                    <a:pt x="3983322" y="0"/>
                  </a:moveTo>
                  <a:lnTo>
                    <a:pt x="3983322" y="28739"/>
                  </a:lnTo>
                </a:path>
                <a:path w="5403215" h="29210">
                  <a:moveTo>
                    <a:pt x="4264971" y="0"/>
                  </a:moveTo>
                  <a:lnTo>
                    <a:pt x="4264971" y="28739"/>
                  </a:lnTo>
                </a:path>
                <a:path w="5403215" h="29210">
                  <a:moveTo>
                    <a:pt x="4552368" y="0"/>
                  </a:moveTo>
                  <a:lnTo>
                    <a:pt x="4552368" y="28739"/>
                  </a:lnTo>
                </a:path>
                <a:path w="5403215" h="29210">
                  <a:moveTo>
                    <a:pt x="4834017" y="0"/>
                  </a:moveTo>
                  <a:lnTo>
                    <a:pt x="4834017" y="28739"/>
                  </a:lnTo>
                </a:path>
                <a:path w="5403215" h="29210">
                  <a:moveTo>
                    <a:pt x="5121415" y="0"/>
                  </a:moveTo>
                  <a:lnTo>
                    <a:pt x="5121415" y="28739"/>
                  </a:lnTo>
                </a:path>
                <a:path w="5403215" h="29210">
                  <a:moveTo>
                    <a:pt x="5403064" y="0"/>
                  </a:moveTo>
                  <a:lnTo>
                    <a:pt x="5403064" y="28739"/>
                  </a:lnTo>
                </a:path>
              </a:pathLst>
            </a:custGeom>
            <a:ln w="5747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2806019" y="2810466"/>
              <a:ext cx="126998" cy="181500"/>
            </a:xfrm>
            <a:prstGeom prst="rect">
              <a:avLst/>
            </a:prstGeom>
          </p:spPr>
          <p:txBody>
            <a:bodyPr vert="horz" wrap="square" lIns="0" tIns="21566" rIns="0" bIns="0" rtlCol="0">
              <a:spAutoFit/>
            </a:bodyPr>
            <a:lstStyle/>
            <a:p>
              <a:pPr marL="23962">
                <a:spcBef>
                  <a:spcPts val="170"/>
                </a:spcBef>
              </a:pPr>
              <a:r>
                <a:rPr sz="1038" spc="47" dirty="0">
                  <a:solidFill>
                    <a:srgbClr val="666666"/>
                  </a:solidFill>
                  <a:latin typeface="Tahoma"/>
                  <a:cs typeface="Tahoma"/>
                </a:rPr>
                <a:t>0</a:t>
              </a:r>
              <a:endParaRPr sz="1038">
                <a:latin typeface="Tahoma"/>
                <a:cs typeface="Tahoma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3244231" y="2810464"/>
              <a:ext cx="204874" cy="181500"/>
            </a:xfrm>
            <a:prstGeom prst="rect">
              <a:avLst/>
            </a:prstGeom>
          </p:spPr>
          <p:txBody>
            <a:bodyPr vert="horz" wrap="square" lIns="0" tIns="21566" rIns="0" bIns="0" rtlCol="0">
              <a:spAutoFit/>
            </a:bodyPr>
            <a:lstStyle/>
            <a:p>
              <a:pPr marL="23962">
                <a:spcBef>
                  <a:spcPts val="170"/>
                </a:spcBef>
              </a:pPr>
              <a:r>
                <a:rPr sz="1038" spc="38" dirty="0">
                  <a:solidFill>
                    <a:srgbClr val="666666"/>
                  </a:solidFill>
                  <a:latin typeface="Tahoma"/>
                  <a:cs typeface="Tahoma"/>
                </a:rPr>
                <a:t>2</a:t>
              </a:r>
              <a:r>
                <a:rPr sz="1038" spc="47" dirty="0">
                  <a:solidFill>
                    <a:srgbClr val="666666"/>
                  </a:solidFill>
                  <a:latin typeface="Tahoma"/>
                  <a:cs typeface="Tahoma"/>
                </a:rPr>
                <a:t>0</a:t>
              </a:r>
              <a:endParaRPr sz="1038">
                <a:latin typeface="Tahoma"/>
                <a:cs typeface="Tahoma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3786483" y="2810464"/>
              <a:ext cx="204874" cy="181500"/>
            </a:xfrm>
            <a:prstGeom prst="rect">
              <a:avLst/>
            </a:prstGeom>
          </p:spPr>
          <p:txBody>
            <a:bodyPr vert="horz" wrap="square" lIns="0" tIns="21566" rIns="0" bIns="0" rtlCol="0">
              <a:spAutoFit/>
            </a:bodyPr>
            <a:lstStyle/>
            <a:p>
              <a:pPr marL="23962">
                <a:spcBef>
                  <a:spcPts val="170"/>
                </a:spcBef>
              </a:pPr>
              <a:r>
                <a:rPr sz="1038" spc="38" dirty="0">
                  <a:solidFill>
                    <a:srgbClr val="666666"/>
                  </a:solidFill>
                  <a:latin typeface="Tahoma"/>
                  <a:cs typeface="Tahoma"/>
                </a:rPr>
                <a:t>4</a:t>
              </a:r>
              <a:r>
                <a:rPr sz="1038" spc="47" dirty="0">
                  <a:solidFill>
                    <a:srgbClr val="666666"/>
                  </a:solidFill>
                  <a:latin typeface="Tahoma"/>
                  <a:cs typeface="Tahoma"/>
                </a:rPr>
                <a:t>0</a:t>
              </a:r>
              <a:endParaRPr sz="1038">
                <a:latin typeface="Tahoma"/>
                <a:cs typeface="Tahoma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4317887" y="2810464"/>
              <a:ext cx="204874" cy="181500"/>
            </a:xfrm>
            <a:prstGeom prst="rect">
              <a:avLst/>
            </a:prstGeom>
          </p:spPr>
          <p:txBody>
            <a:bodyPr vert="horz" wrap="square" lIns="0" tIns="21566" rIns="0" bIns="0" rtlCol="0">
              <a:spAutoFit/>
            </a:bodyPr>
            <a:lstStyle/>
            <a:p>
              <a:pPr marL="23962">
                <a:spcBef>
                  <a:spcPts val="170"/>
                </a:spcBef>
              </a:pPr>
              <a:r>
                <a:rPr sz="1038" spc="38" dirty="0">
                  <a:solidFill>
                    <a:srgbClr val="666666"/>
                  </a:solidFill>
                  <a:latin typeface="Tahoma"/>
                  <a:cs typeface="Tahoma"/>
                </a:rPr>
                <a:t>6</a:t>
              </a:r>
              <a:r>
                <a:rPr sz="1038" spc="47" dirty="0">
                  <a:solidFill>
                    <a:srgbClr val="666666"/>
                  </a:solidFill>
                  <a:latin typeface="Tahoma"/>
                  <a:cs typeface="Tahoma"/>
                </a:rPr>
                <a:t>0</a:t>
              </a:r>
              <a:endParaRPr sz="1038">
                <a:latin typeface="Tahoma"/>
                <a:cs typeface="Tahoma"/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4860139" y="2810464"/>
              <a:ext cx="204874" cy="181500"/>
            </a:xfrm>
            <a:prstGeom prst="rect">
              <a:avLst/>
            </a:prstGeom>
          </p:spPr>
          <p:txBody>
            <a:bodyPr vert="horz" wrap="square" lIns="0" tIns="21566" rIns="0" bIns="0" rtlCol="0">
              <a:spAutoFit/>
            </a:bodyPr>
            <a:lstStyle/>
            <a:p>
              <a:pPr marL="23962">
                <a:spcBef>
                  <a:spcPts val="170"/>
                </a:spcBef>
              </a:pPr>
              <a:r>
                <a:rPr sz="1038" spc="38" dirty="0">
                  <a:solidFill>
                    <a:srgbClr val="666666"/>
                  </a:solidFill>
                  <a:latin typeface="Tahoma"/>
                  <a:cs typeface="Tahoma"/>
                </a:rPr>
                <a:t>8</a:t>
              </a:r>
              <a:r>
                <a:rPr sz="1038" spc="47" dirty="0">
                  <a:solidFill>
                    <a:srgbClr val="666666"/>
                  </a:solidFill>
                  <a:latin typeface="Tahoma"/>
                  <a:cs typeface="Tahoma"/>
                </a:rPr>
                <a:t>0</a:t>
              </a:r>
              <a:endParaRPr sz="1038">
                <a:latin typeface="Tahoma"/>
                <a:cs typeface="Tahoma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5352563" y="2810464"/>
              <a:ext cx="282751" cy="181500"/>
            </a:xfrm>
            <a:prstGeom prst="rect">
              <a:avLst/>
            </a:prstGeom>
          </p:spPr>
          <p:txBody>
            <a:bodyPr vert="horz" wrap="square" lIns="0" tIns="21566" rIns="0" bIns="0" rtlCol="0">
              <a:spAutoFit/>
            </a:bodyPr>
            <a:lstStyle/>
            <a:p>
              <a:pPr marL="23962">
                <a:spcBef>
                  <a:spcPts val="170"/>
                </a:spcBef>
              </a:pPr>
              <a:r>
                <a:rPr sz="1038" spc="38" dirty="0">
                  <a:solidFill>
                    <a:srgbClr val="666666"/>
                  </a:solidFill>
                  <a:latin typeface="Tahoma"/>
                  <a:cs typeface="Tahoma"/>
                </a:rPr>
                <a:t>10</a:t>
              </a:r>
              <a:r>
                <a:rPr sz="1038" spc="47" dirty="0">
                  <a:solidFill>
                    <a:srgbClr val="666666"/>
                  </a:solidFill>
                  <a:latin typeface="Tahoma"/>
                  <a:cs typeface="Tahoma"/>
                </a:rPr>
                <a:t>0</a:t>
              </a:r>
              <a:endParaRPr sz="1038">
                <a:latin typeface="Tahoma"/>
                <a:cs typeface="Tahoma"/>
              </a:endParaRPr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5894813" y="2810464"/>
              <a:ext cx="282751" cy="181500"/>
            </a:xfrm>
            <a:prstGeom prst="rect">
              <a:avLst/>
            </a:prstGeom>
          </p:spPr>
          <p:txBody>
            <a:bodyPr vert="horz" wrap="square" lIns="0" tIns="21566" rIns="0" bIns="0" rtlCol="0">
              <a:spAutoFit/>
            </a:bodyPr>
            <a:lstStyle/>
            <a:p>
              <a:pPr marL="23962">
                <a:spcBef>
                  <a:spcPts val="170"/>
                </a:spcBef>
              </a:pPr>
              <a:r>
                <a:rPr sz="1038" spc="38" dirty="0">
                  <a:solidFill>
                    <a:srgbClr val="666666"/>
                  </a:solidFill>
                  <a:latin typeface="Tahoma"/>
                  <a:cs typeface="Tahoma"/>
                </a:rPr>
                <a:t>12</a:t>
              </a:r>
              <a:r>
                <a:rPr sz="1038" spc="47" dirty="0">
                  <a:solidFill>
                    <a:srgbClr val="666666"/>
                  </a:solidFill>
                  <a:latin typeface="Tahoma"/>
                  <a:cs typeface="Tahoma"/>
                </a:rPr>
                <a:t>0</a:t>
              </a:r>
              <a:endParaRPr sz="1038">
                <a:latin typeface="Tahoma"/>
                <a:cs typeface="Tahoma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6426219" y="2810464"/>
              <a:ext cx="282751" cy="181500"/>
            </a:xfrm>
            <a:prstGeom prst="rect">
              <a:avLst/>
            </a:prstGeom>
          </p:spPr>
          <p:txBody>
            <a:bodyPr vert="horz" wrap="square" lIns="0" tIns="21566" rIns="0" bIns="0" rtlCol="0">
              <a:spAutoFit/>
            </a:bodyPr>
            <a:lstStyle/>
            <a:p>
              <a:pPr marL="23962">
                <a:spcBef>
                  <a:spcPts val="170"/>
                </a:spcBef>
              </a:pPr>
              <a:r>
                <a:rPr sz="1038" spc="38" dirty="0">
                  <a:solidFill>
                    <a:srgbClr val="666666"/>
                  </a:solidFill>
                  <a:latin typeface="Tahoma"/>
                  <a:cs typeface="Tahoma"/>
                </a:rPr>
                <a:t>14</a:t>
              </a:r>
              <a:r>
                <a:rPr sz="1038" spc="47" dirty="0">
                  <a:solidFill>
                    <a:srgbClr val="666666"/>
                  </a:solidFill>
                  <a:latin typeface="Tahoma"/>
                  <a:cs typeface="Tahoma"/>
                </a:rPr>
                <a:t>0</a:t>
              </a:r>
              <a:endParaRPr sz="1038">
                <a:latin typeface="Tahoma"/>
                <a:cs typeface="Tahoma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6968469" y="2810464"/>
              <a:ext cx="282751" cy="181500"/>
            </a:xfrm>
            <a:prstGeom prst="rect">
              <a:avLst/>
            </a:prstGeom>
          </p:spPr>
          <p:txBody>
            <a:bodyPr vert="horz" wrap="square" lIns="0" tIns="21566" rIns="0" bIns="0" rtlCol="0">
              <a:spAutoFit/>
            </a:bodyPr>
            <a:lstStyle/>
            <a:p>
              <a:pPr marL="23962">
                <a:spcBef>
                  <a:spcPts val="170"/>
                </a:spcBef>
              </a:pPr>
              <a:r>
                <a:rPr sz="1038" spc="38" dirty="0">
                  <a:solidFill>
                    <a:srgbClr val="666666"/>
                  </a:solidFill>
                  <a:latin typeface="Tahoma"/>
                  <a:cs typeface="Tahoma"/>
                </a:rPr>
                <a:t>16</a:t>
              </a:r>
              <a:r>
                <a:rPr sz="1038" spc="47" dirty="0">
                  <a:solidFill>
                    <a:srgbClr val="666666"/>
                  </a:solidFill>
                  <a:latin typeface="Tahoma"/>
                  <a:cs typeface="Tahoma"/>
                </a:rPr>
                <a:t>0</a:t>
              </a:r>
              <a:endParaRPr sz="1038">
                <a:latin typeface="Tahoma"/>
                <a:cs typeface="Tahoma"/>
              </a:endParaRPr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7499877" y="2782266"/>
              <a:ext cx="824290" cy="395906"/>
            </a:xfrm>
            <a:prstGeom prst="rect">
              <a:avLst/>
            </a:prstGeom>
          </p:spPr>
          <p:txBody>
            <a:bodyPr vert="horz" wrap="square" lIns="0" tIns="50320" rIns="0" bIns="0" rtlCol="0">
              <a:spAutoFit/>
            </a:bodyPr>
            <a:lstStyle/>
            <a:p>
              <a:pPr marL="23962">
                <a:spcBef>
                  <a:spcPts val="396"/>
                </a:spcBef>
                <a:tabLst>
                  <a:tab pos="565514" algn="l"/>
                </a:tabLst>
              </a:pPr>
              <a:r>
                <a:rPr sz="1038" spc="38" dirty="0">
                  <a:solidFill>
                    <a:srgbClr val="666666"/>
                  </a:solidFill>
                  <a:latin typeface="Tahoma"/>
                  <a:cs typeface="Tahoma"/>
                </a:rPr>
                <a:t>18</a:t>
              </a:r>
              <a:r>
                <a:rPr sz="1038" spc="47" dirty="0">
                  <a:solidFill>
                    <a:srgbClr val="666666"/>
                  </a:solidFill>
                  <a:latin typeface="Tahoma"/>
                  <a:cs typeface="Tahoma"/>
                </a:rPr>
                <a:t>0</a:t>
              </a:r>
              <a:r>
                <a:rPr sz="1038" dirty="0">
                  <a:solidFill>
                    <a:srgbClr val="666666"/>
                  </a:solidFill>
                  <a:latin typeface="Tahoma"/>
                  <a:cs typeface="Tahoma"/>
                </a:rPr>
                <a:t>	</a:t>
              </a:r>
              <a:r>
                <a:rPr sz="1038" spc="38" dirty="0">
                  <a:solidFill>
                    <a:srgbClr val="666666"/>
                  </a:solidFill>
                  <a:latin typeface="Tahoma"/>
                  <a:cs typeface="Tahoma"/>
                </a:rPr>
                <a:t>20</a:t>
              </a:r>
              <a:r>
                <a:rPr sz="1038" spc="47" dirty="0">
                  <a:solidFill>
                    <a:srgbClr val="666666"/>
                  </a:solidFill>
                  <a:latin typeface="Tahoma"/>
                  <a:cs typeface="Tahoma"/>
                </a:rPr>
                <a:t>0</a:t>
              </a:r>
              <a:endParaRPr sz="1038">
                <a:latin typeface="Tahoma"/>
                <a:cs typeface="Tahoma"/>
              </a:endParaRPr>
            </a:p>
            <a:p>
              <a:pPr marL="220454">
                <a:spcBef>
                  <a:spcPts val="208"/>
                </a:spcBef>
              </a:pPr>
              <a:r>
                <a:rPr sz="1038" spc="-9" dirty="0">
                  <a:solidFill>
                    <a:srgbClr val="333333"/>
                  </a:solidFill>
                  <a:latin typeface="Lucida Sans Unicode"/>
                  <a:cs typeface="Lucida Sans Unicode"/>
                </a:rPr>
                <a:t>Quantity</a:t>
              </a:r>
              <a:endParaRPr sz="1038">
                <a:latin typeface="Lucida Sans Unicode"/>
                <a:cs typeface="Lucida Sans Unicode"/>
              </a:endParaRPr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8573532" y="2810464"/>
              <a:ext cx="282751" cy="181500"/>
            </a:xfrm>
            <a:prstGeom prst="rect">
              <a:avLst/>
            </a:prstGeom>
          </p:spPr>
          <p:txBody>
            <a:bodyPr vert="horz" wrap="square" lIns="0" tIns="21566" rIns="0" bIns="0" rtlCol="0">
              <a:spAutoFit/>
            </a:bodyPr>
            <a:lstStyle/>
            <a:p>
              <a:pPr marL="23962">
                <a:spcBef>
                  <a:spcPts val="170"/>
                </a:spcBef>
              </a:pPr>
              <a:r>
                <a:rPr sz="1038" spc="38" dirty="0">
                  <a:solidFill>
                    <a:srgbClr val="666666"/>
                  </a:solidFill>
                  <a:latin typeface="Tahoma"/>
                  <a:cs typeface="Tahoma"/>
                </a:rPr>
                <a:t>22</a:t>
              </a:r>
              <a:r>
                <a:rPr sz="1038" spc="47" dirty="0">
                  <a:solidFill>
                    <a:srgbClr val="666666"/>
                  </a:solidFill>
                  <a:latin typeface="Tahoma"/>
                  <a:cs typeface="Tahoma"/>
                </a:rPr>
                <a:t>0</a:t>
              </a:r>
              <a:endParaRPr sz="1038">
                <a:latin typeface="Tahoma"/>
                <a:cs typeface="Tahoma"/>
              </a:endParaRPr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9115783" y="2810464"/>
              <a:ext cx="282751" cy="181500"/>
            </a:xfrm>
            <a:prstGeom prst="rect">
              <a:avLst/>
            </a:prstGeom>
          </p:spPr>
          <p:txBody>
            <a:bodyPr vert="horz" wrap="square" lIns="0" tIns="21566" rIns="0" bIns="0" rtlCol="0">
              <a:spAutoFit/>
            </a:bodyPr>
            <a:lstStyle/>
            <a:p>
              <a:pPr marL="23962">
                <a:spcBef>
                  <a:spcPts val="170"/>
                </a:spcBef>
              </a:pPr>
              <a:r>
                <a:rPr sz="1038" spc="38" dirty="0">
                  <a:solidFill>
                    <a:srgbClr val="666666"/>
                  </a:solidFill>
                  <a:latin typeface="Tahoma"/>
                  <a:cs typeface="Tahoma"/>
                </a:rPr>
                <a:t>24</a:t>
              </a:r>
              <a:r>
                <a:rPr sz="1038" spc="47" dirty="0">
                  <a:solidFill>
                    <a:srgbClr val="666666"/>
                  </a:solidFill>
                  <a:latin typeface="Tahoma"/>
                  <a:cs typeface="Tahoma"/>
                </a:rPr>
                <a:t>0</a:t>
              </a:r>
              <a:endParaRPr sz="1038">
                <a:latin typeface="Tahoma"/>
                <a:cs typeface="Tahoma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9647188" y="2810464"/>
              <a:ext cx="282751" cy="181500"/>
            </a:xfrm>
            <a:prstGeom prst="rect">
              <a:avLst/>
            </a:prstGeom>
          </p:spPr>
          <p:txBody>
            <a:bodyPr vert="horz" wrap="square" lIns="0" tIns="21566" rIns="0" bIns="0" rtlCol="0">
              <a:spAutoFit/>
            </a:bodyPr>
            <a:lstStyle/>
            <a:p>
              <a:pPr marL="23962">
                <a:spcBef>
                  <a:spcPts val="170"/>
                </a:spcBef>
              </a:pPr>
              <a:r>
                <a:rPr sz="1038" spc="38" dirty="0">
                  <a:solidFill>
                    <a:srgbClr val="666666"/>
                  </a:solidFill>
                  <a:latin typeface="Tahoma"/>
                  <a:cs typeface="Tahoma"/>
                </a:rPr>
                <a:t>26</a:t>
              </a:r>
              <a:r>
                <a:rPr sz="1038" spc="47" dirty="0">
                  <a:solidFill>
                    <a:srgbClr val="666666"/>
                  </a:solidFill>
                  <a:latin typeface="Tahoma"/>
                  <a:cs typeface="Tahoma"/>
                </a:rPr>
                <a:t>0</a:t>
              </a:r>
              <a:endParaRPr sz="1038">
                <a:latin typeface="Tahoma"/>
                <a:cs typeface="Tahoma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10189439" y="2810464"/>
              <a:ext cx="282751" cy="181500"/>
            </a:xfrm>
            <a:prstGeom prst="rect">
              <a:avLst/>
            </a:prstGeom>
          </p:spPr>
          <p:txBody>
            <a:bodyPr vert="horz" wrap="square" lIns="0" tIns="21566" rIns="0" bIns="0" rtlCol="0">
              <a:spAutoFit/>
            </a:bodyPr>
            <a:lstStyle/>
            <a:p>
              <a:pPr marL="23962">
                <a:spcBef>
                  <a:spcPts val="170"/>
                </a:spcBef>
              </a:pPr>
              <a:r>
                <a:rPr sz="1038" spc="38" dirty="0">
                  <a:solidFill>
                    <a:srgbClr val="666666"/>
                  </a:solidFill>
                  <a:latin typeface="Tahoma"/>
                  <a:cs typeface="Tahoma"/>
                </a:rPr>
                <a:t>28</a:t>
              </a:r>
              <a:r>
                <a:rPr sz="1038" spc="47" dirty="0">
                  <a:solidFill>
                    <a:srgbClr val="666666"/>
                  </a:solidFill>
                  <a:latin typeface="Tahoma"/>
                  <a:cs typeface="Tahoma"/>
                </a:rPr>
                <a:t>0</a:t>
              </a:r>
              <a:endParaRPr sz="1038">
                <a:latin typeface="Tahoma"/>
                <a:cs typeface="Tahoma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10720844" y="2810464"/>
              <a:ext cx="282751" cy="181500"/>
            </a:xfrm>
            <a:prstGeom prst="rect">
              <a:avLst/>
            </a:prstGeom>
          </p:spPr>
          <p:txBody>
            <a:bodyPr vert="horz" wrap="square" lIns="0" tIns="21566" rIns="0" bIns="0" rtlCol="0">
              <a:spAutoFit/>
            </a:bodyPr>
            <a:lstStyle/>
            <a:p>
              <a:pPr marL="23962">
                <a:spcBef>
                  <a:spcPts val="170"/>
                </a:spcBef>
              </a:pPr>
              <a:r>
                <a:rPr sz="1038" spc="38" dirty="0">
                  <a:solidFill>
                    <a:srgbClr val="666666"/>
                  </a:solidFill>
                  <a:latin typeface="Tahoma"/>
                  <a:cs typeface="Tahoma"/>
                </a:rPr>
                <a:t>30</a:t>
              </a:r>
              <a:r>
                <a:rPr sz="1038" spc="47" dirty="0">
                  <a:solidFill>
                    <a:srgbClr val="666666"/>
                  </a:solidFill>
                  <a:latin typeface="Tahoma"/>
                  <a:cs typeface="Tahoma"/>
                </a:rPr>
                <a:t>0</a:t>
              </a:r>
              <a:endParaRPr sz="1038">
                <a:latin typeface="Tahoma"/>
                <a:cs typeface="Tahoma"/>
              </a:endParaRPr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11263095" y="2810464"/>
              <a:ext cx="282751" cy="181500"/>
            </a:xfrm>
            <a:prstGeom prst="rect">
              <a:avLst/>
            </a:prstGeom>
          </p:spPr>
          <p:txBody>
            <a:bodyPr vert="horz" wrap="square" lIns="0" tIns="21566" rIns="0" bIns="0" rtlCol="0">
              <a:spAutoFit/>
            </a:bodyPr>
            <a:lstStyle/>
            <a:p>
              <a:pPr marL="23962">
                <a:spcBef>
                  <a:spcPts val="170"/>
                </a:spcBef>
              </a:pPr>
              <a:r>
                <a:rPr sz="1038" spc="38" dirty="0">
                  <a:solidFill>
                    <a:srgbClr val="666666"/>
                  </a:solidFill>
                  <a:latin typeface="Tahoma"/>
                  <a:cs typeface="Tahoma"/>
                </a:rPr>
                <a:t>32</a:t>
              </a:r>
              <a:r>
                <a:rPr sz="1038" spc="47" dirty="0">
                  <a:solidFill>
                    <a:srgbClr val="666666"/>
                  </a:solidFill>
                  <a:latin typeface="Tahoma"/>
                  <a:cs typeface="Tahoma"/>
                </a:rPr>
                <a:t>0</a:t>
              </a:r>
              <a:endParaRPr sz="1038">
                <a:latin typeface="Tahoma"/>
                <a:cs typeface="Tahoma"/>
              </a:endParaRPr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11794500" y="2810464"/>
              <a:ext cx="282751" cy="181500"/>
            </a:xfrm>
            <a:prstGeom prst="rect">
              <a:avLst/>
            </a:prstGeom>
          </p:spPr>
          <p:txBody>
            <a:bodyPr vert="horz" wrap="square" lIns="0" tIns="21566" rIns="0" bIns="0" rtlCol="0">
              <a:spAutoFit/>
            </a:bodyPr>
            <a:lstStyle/>
            <a:p>
              <a:pPr marL="23962">
                <a:spcBef>
                  <a:spcPts val="170"/>
                </a:spcBef>
              </a:pPr>
              <a:r>
                <a:rPr sz="1038" spc="38" dirty="0">
                  <a:solidFill>
                    <a:srgbClr val="666666"/>
                  </a:solidFill>
                  <a:latin typeface="Tahoma"/>
                  <a:cs typeface="Tahoma"/>
                </a:rPr>
                <a:t>34</a:t>
              </a:r>
              <a:r>
                <a:rPr sz="1038" spc="47" dirty="0">
                  <a:solidFill>
                    <a:srgbClr val="666666"/>
                  </a:solidFill>
                  <a:latin typeface="Tahoma"/>
                  <a:cs typeface="Tahoma"/>
                </a:rPr>
                <a:t>0</a:t>
              </a:r>
              <a:endParaRPr sz="1038">
                <a:latin typeface="Tahoma"/>
                <a:cs typeface="Tahoma"/>
              </a:endParaRPr>
            </a:p>
          </p:txBody>
        </p:sp>
        <p:sp>
          <p:nvSpPr>
            <p:cNvPr id="44" name="object 44"/>
            <p:cNvSpPr txBox="1"/>
            <p:nvPr/>
          </p:nvSpPr>
          <p:spPr>
            <a:xfrm>
              <a:off x="12336751" y="2810464"/>
              <a:ext cx="282751" cy="181500"/>
            </a:xfrm>
            <a:prstGeom prst="rect">
              <a:avLst/>
            </a:prstGeom>
          </p:spPr>
          <p:txBody>
            <a:bodyPr vert="horz" wrap="square" lIns="0" tIns="21566" rIns="0" bIns="0" rtlCol="0">
              <a:spAutoFit/>
            </a:bodyPr>
            <a:lstStyle/>
            <a:p>
              <a:pPr marL="23962">
                <a:spcBef>
                  <a:spcPts val="170"/>
                </a:spcBef>
              </a:pPr>
              <a:r>
                <a:rPr sz="1038" spc="38" dirty="0">
                  <a:solidFill>
                    <a:srgbClr val="666666"/>
                  </a:solidFill>
                  <a:latin typeface="Tahoma"/>
                  <a:cs typeface="Tahoma"/>
                </a:rPr>
                <a:t>36</a:t>
              </a:r>
              <a:r>
                <a:rPr sz="1038" spc="47" dirty="0">
                  <a:solidFill>
                    <a:srgbClr val="666666"/>
                  </a:solidFill>
                  <a:latin typeface="Tahoma"/>
                  <a:cs typeface="Tahoma"/>
                </a:rPr>
                <a:t>0</a:t>
              </a:r>
              <a:endParaRPr sz="1038">
                <a:latin typeface="Tahoma"/>
                <a:cs typeface="Tahoma"/>
              </a:endParaRPr>
            </a:p>
          </p:txBody>
        </p:sp>
        <p:sp>
          <p:nvSpPr>
            <p:cNvPr id="45" name="object 45"/>
            <p:cNvSpPr txBox="1"/>
            <p:nvPr/>
          </p:nvSpPr>
          <p:spPr>
            <a:xfrm>
              <a:off x="12868158" y="2810464"/>
              <a:ext cx="282751" cy="181500"/>
            </a:xfrm>
            <a:prstGeom prst="rect">
              <a:avLst/>
            </a:prstGeom>
          </p:spPr>
          <p:txBody>
            <a:bodyPr vert="horz" wrap="square" lIns="0" tIns="21566" rIns="0" bIns="0" rtlCol="0">
              <a:spAutoFit/>
            </a:bodyPr>
            <a:lstStyle/>
            <a:p>
              <a:pPr marL="23962">
                <a:spcBef>
                  <a:spcPts val="170"/>
                </a:spcBef>
              </a:pPr>
              <a:r>
                <a:rPr sz="1038" spc="38" dirty="0">
                  <a:solidFill>
                    <a:srgbClr val="666666"/>
                  </a:solidFill>
                  <a:latin typeface="Tahoma"/>
                  <a:cs typeface="Tahoma"/>
                </a:rPr>
                <a:t>38</a:t>
              </a:r>
              <a:r>
                <a:rPr sz="1038" spc="47" dirty="0">
                  <a:solidFill>
                    <a:srgbClr val="666666"/>
                  </a:solidFill>
                  <a:latin typeface="Tahoma"/>
                  <a:cs typeface="Tahoma"/>
                </a:rPr>
                <a:t>0</a:t>
              </a:r>
              <a:endParaRPr sz="1038">
                <a:latin typeface="Tahoma"/>
                <a:cs typeface="Tahoma"/>
              </a:endParaRPr>
            </a:p>
          </p:txBody>
        </p:sp>
        <p:sp>
          <p:nvSpPr>
            <p:cNvPr id="46" name="object 46"/>
            <p:cNvSpPr txBox="1"/>
            <p:nvPr/>
          </p:nvSpPr>
          <p:spPr>
            <a:xfrm>
              <a:off x="1828110" y="1556781"/>
              <a:ext cx="957278" cy="1168035"/>
            </a:xfrm>
            <a:prstGeom prst="rect">
              <a:avLst/>
            </a:prstGeom>
          </p:spPr>
          <p:txBody>
            <a:bodyPr vert="horz" wrap="square" lIns="0" tIns="23962" rIns="0" bIns="0" rtlCol="0">
              <a:spAutoFit/>
            </a:bodyPr>
            <a:lstStyle/>
            <a:p>
              <a:pPr marL="23962" marR="9585" indent="551136" algn="r">
                <a:lnSpc>
                  <a:spcPct val="144000"/>
                </a:lnSpc>
                <a:spcBef>
                  <a:spcPts val="189"/>
                </a:spcBef>
              </a:pPr>
              <a:r>
                <a:rPr sz="1038" spc="57" dirty="0">
                  <a:solidFill>
                    <a:srgbClr val="666666"/>
                  </a:solidFill>
                  <a:latin typeface="Tahoma"/>
                  <a:cs typeface="Tahoma"/>
                </a:rPr>
                <a:t>Br</a:t>
              </a:r>
              <a:r>
                <a:rPr sz="1038" spc="19" dirty="0">
                  <a:solidFill>
                    <a:srgbClr val="666666"/>
                  </a:solidFill>
                  <a:latin typeface="Tahoma"/>
                  <a:cs typeface="Tahoma"/>
                </a:rPr>
                <a:t>a</a:t>
              </a:r>
              <a:r>
                <a:rPr sz="1038" spc="28" dirty="0">
                  <a:solidFill>
                    <a:srgbClr val="666666"/>
                  </a:solidFill>
                  <a:latin typeface="Tahoma"/>
                  <a:cs typeface="Tahoma"/>
                </a:rPr>
                <a:t>z</a:t>
              </a:r>
              <a:r>
                <a:rPr sz="1038" spc="47" dirty="0">
                  <a:solidFill>
                    <a:srgbClr val="666666"/>
                  </a:solidFill>
                  <a:latin typeface="Tahoma"/>
                  <a:cs typeface="Tahoma"/>
                </a:rPr>
                <a:t>i</a:t>
              </a:r>
              <a:r>
                <a:rPr sz="1038" spc="75" dirty="0">
                  <a:solidFill>
                    <a:srgbClr val="666666"/>
                  </a:solidFill>
                  <a:latin typeface="Tahoma"/>
                  <a:cs typeface="Tahoma"/>
                </a:rPr>
                <a:t>l  </a:t>
              </a:r>
              <a:r>
                <a:rPr sz="1038" spc="-28" dirty="0">
                  <a:solidFill>
                    <a:srgbClr val="666666"/>
                  </a:solidFill>
                  <a:latin typeface="Tahoma"/>
                  <a:cs typeface="Tahoma"/>
                </a:rPr>
                <a:t>C</a:t>
              </a:r>
              <a:r>
                <a:rPr sz="1038" spc="28" dirty="0">
                  <a:solidFill>
                    <a:srgbClr val="666666"/>
                  </a:solidFill>
                  <a:latin typeface="Tahoma"/>
                  <a:cs typeface="Tahoma"/>
                </a:rPr>
                <a:t>z</a:t>
              </a:r>
              <a:r>
                <a:rPr sz="1038" spc="9" dirty="0">
                  <a:solidFill>
                    <a:srgbClr val="666666"/>
                  </a:solidFill>
                  <a:latin typeface="Tahoma"/>
                  <a:cs typeface="Tahoma"/>
                </a:rPr>
                <a:t>e</a:t>
              </a:r>
              <a:r>
                <a:rPr sz="1038" dirty="0">
                  <a:solidFill>
                    <a:srgbClr val="666666"/>
                  </a:solidFill>
                  <a:latin typeface="Tahoma"/>
                  <a:cs typeface="Tahoma"/>
                </a:rPr>
                <a:t>c</a:t>
              </a:r>
              <a:r>
                <a:rPr sz="1038" spc="19" dirty="0">
                  <a:solidFill>
                    <a:srgbClr val="666666"/>
                  </a:solidFill>
                  <a:latin typeface="Tahoma"/>
                  <a:cs typeface="Tahoma"/>
                </a:rPr>
                <a:t>h</a:t>
              </a:r>
              <a:r>
                <a:rPr sz="1038" spc="-113" dirty="0">
                  <a:solidFill>
                    <a:srgbClr val="666666"/>
                  </a:solidFill>
                  <a:latin typeface="Tahoma"/>
                  <a:cs typeface="Tahoma"/>
                </a:rPr>
                <a:t> </a:t>
              </a:r>
              <a:r>
                <a:rPr sz="1038" spc="19" dirty="0">
                  <a:solidFill>
                    <a:srgbClr val="666666"/>
                  </a:solidFill>
                  <a:latin typeface="Tahoma"/>
                  <a:cs typeface="Tahoma"/>
                </a:rPr>
                <a:t>R</a:t>
              </a:r>
              <a:r>
                <a:rPr sz="1038" spc="9" dirty="0">
                  <a:solidFill>
                    <a:srgbClr val="666666"/>
                  </a:solidFill>
                  <a:latin typeface="Tahoma"/>
                  <a:cs typeface="Tahoma"/>
                </a:rPr>
                <a:t>e</a:t>
              </a:r>
              <a:r>
                <a:rPr sz="1038" spc="19" dirty="0">
                  <a:solidFill>
                    <a:srgbClr val="666666"/>
                  </a:solidFill>
                  <a:latin typeface="Tahoma"/>
                  <a:cs typeface="Tahoma"/>
                </a:rPr>
                <a:t>p</a:t>
              </a:r>
              <a:r>
                <a:rPr sz="1038" spc="9" dirty="0">
                  <a:solidFill>
                    <a:srgbClr val="666666"/>
                  </a:solidFill>
                  <a:latin typeface="Tahoma"/>
                  <a:cs typeface="Tahoma"/>
                </a:rPr>
                <a:t>u</a:t>
              </a:r>
              <a:r>
                <a:rPr sz="1038" spc="19" dirty="0">
                  <a:solidFill>
                    <a:srgbClr val="666666"/>
                  </a:solidFill>
                  <a:latin typeface="Tahoma"/>
                  <a:cs typeface="Tahoma"/>
                </a:rPr>
                <a:t>b</a:t>
              </a:r>
              <a:r>
                <a:rPr sz="1038" spc="47" dirty="0">
                  <a:solidFill>
                    <a:srgbClr val="666666"/>
                  </a:solidFill>
                  <a:latin typeface="Tahoma"/>
                  <a:cs typeface="Tahoma"/>
                </a:rPr>
                <a:t>li</a:t>
              </a:r>
              <a:r>
                <a:rPr sz="1038" spc="9" dirty="0">
                  <a:solidFill>
                    <a:srgbClr val="666666"/>
                  </a:solidFill>
                  <a:latin typeface="Tahoma"/>
                  <a:cs typeface="Tahoma"/>
                </a:rPr>
                <a:t>c</a:t>
              </a:r>
              <a:endParaRPr sz="1038">
                <a:latin typeface="Tahoma"/>
                <a:cs typeface="Tahoma"/>
              </a:endParaRPr>
            </a:p>
            <a:p>
              <a:pPr marL="676940" marR="9585" indent="-227642" algn="r">
                <a:lnSpc>
                  <a:spcPct val="144000"/>
                </a:lnSpc>
              </a:pPr>
              <a:r>
                <a:rPr sz="1038" spc="57" dirty="0">
                  <a:solidFill>
                    <a:srgbClr val="666666"/>
                  </a:solidFill>
                  <a:latin typeface="Tahoma"/>
                  <a:cs typeface="Tahoma"/>
                </a:rPr>
                <a:t>B</a:t>
              </a:r>
              <a:r>
                <a:rPr sz="1038" spc="19" dirty="0">
                  <a:solidFill>
                    <a:srgbClr val="666666"/>
                  </a:solidFill>
                  <a:latin typeface="Tahoma"/>
                  <a:cs typeface="Tahoma"/>
                </a:rPr>
                <a:t>a</a:t>
              </a:r>
              <a:r>
                <a:rPr sz="1038" spc="9" dirty="0">
                  <a:solidFill>
                    <a:srgbClr val="666666"/>
                  </a:solidFill>
                  <a:latin typeface="Tahoma"/>
                  <a:cs typeface="Tahoma"/>
                </a:rPr>
                <a:t>h</a:t>
              </a:r>
              <a:r>
                <a:rPr sz="1038" spc="57" dirty="0">
                  <a:solidFill>
                    <a:srgbClr val="666666"/>
                  </a:solidFill>
                  <a:latin typeface="Tahoma"/>
                  <a:cs typeface="Tahoma"/>
                </a:rPr>
                <a:t>r</a:t>
              </a:r>
              <a:r>
                <a:rPr sz="1038" spc="19" dirty="0">
                  <a:solidFill>
                    <a:srgbClr val="666666"/>
                  </a:solidFill>
                  <a:latin typeface="Tahoma"/>
                  <a:cs typeface="Tahoma"/>
                </a:rPr>
                <a:t>a</a:t>
              </a:r>
              <a:r>
                <a:rPr sz="1038" spc="47" dirty="0">
                  <a:solidFill>
                    <a:srgbClr val="666666"/>
                  </a:solidFill>
                  <a:latin typeface="Tahoma"/>
                  <a:cs typeface="Tahoma"/>
                </a:rPr>
                <a:t>i</a:t>
              </a:r>
              <a:r>
                <a:rPr sz="1038" spc="19" dirty="0">
                  <a:solidFill>
                    <a:srgbClr val="666666"/>
                  </a:solidFill>
                  <a:latin typeface="Tahoma"/>
                  <a:cs typeface="Tahoma"/>
                </a:rPr>
                <a:t>n  US</a:t>
              </a:r>
              <a:r>
                <a:rPr sz="1038" spc="57" dirty="0">
                  <a:solidFill>
                    <a:srgbClr val="666666"/>
                  </a:solidFill>
                  <a:latin typeface="Tahoma"/>
                  <a:cs typeface="Tahoma"/>
                </a:rPr>
                <a:t>A</a:t>
              </a:r>
              <a:endParaRPr sz="1038">
                <a:latin typeface="Tahoma"/>
                <a:cs typeface="Tahoma"/>
              </a:endParaRPr>
            </a:p>
            <a:p>
              <a:pPr marL="155755">
                <a:spcBef>
                  <a:spcPts val="547"/>
                </a:spcBef>
              </a:pPr>
              <a:r>
                <a:rPr sz="1038" spc="19" dirty="0">
                  <a:solidFill>
                    <a:srgbClr val="666666"/>
                  </a:solidFill>
                  <a:latin typeface="Tahoma"/>
                  <a:cs typeface="Tahoma"/>
                </a:rPr>
                <a:t>Sa</a:t>
              </a:r>
              <a:r>
                <a:rPr sz="1038" spc="9" dirty="0">
                  <a:solidFill>
                    <a:srgbClr val="666666"/>
                  </a:solidFill>
                  <a:latin typeface="Tahoma"/>
                  <a:cs typeface="Tahoma"/>
                </a:rPr>
                <a:t>u</a:t>
              </a:r>
              <a:r>
                <a:rPr sz="1038" spc="19" dirty="0">
                  <a:solidFill>
                    <a:srgbClr val="666666"/>
                  </a:solidFill>
                  <a:latin typeface="Tahoma"/>
                  <a:cs typeface="Tahoma"/>
                </a:rPr>
                <a:t>d</a:t>
              </a:r>
              <a:r>
                <a:rPr sz="1038" spc="57" dirty="0">
                  <a:solidFill>
                    <a:srgbClr val="666666"/>
                  </a:solidFill>
                  <a:latin typeface="Tahoma"/>
                  <a:cs typeface="Tahoma"/>
                </a:rPr>
                <a:t>i</a:t>
              </a:r>
              <a:r>
                <a:rPr sz="1038" spc="-113" dirty="0">
                  <a:solidFill>
                    <a:srgbClr val="666666"/>
                  </a:solidFill>
                  <a:latin typeface="Tahoma"/>
                  <a:cs typeface="Tahoma"/>
                </a:rPr>
                <a:t> </a:t>
              </a:r>
              <a:r>
                <a:rPr sz="1038" spc="47" dirty="0">
                  <a:solidFill>
                    <a:srgbClr val="666666"/>
                  </a:solidFill>
                  <a:latin typeface="Tahoma"/>
                  <a:cs typeface="Tahoma"/>
                </a:rPr>
                <a:t>A</a:t>
              </a:r>
              <a:r>
                <a:rPr sz="1038" spc="57" dirty="0">
                  <a:solidFill>
                    <a:srgbClr val="666666"/>
                  </a:solidFill>
                  <a:latin typeface="Tahoma"/>
                  <a:cs typeface="Tahoma"/>
                </a:rPr>
                <a:t>r</a:t>
              </a:r>
              <a:r>
                <a:rPr sz="1038" spc="19" dirty="0">
                  <a:solidFill>
                    <a:srgbClr val="666666"/>
                  </a:solidFill>
                  <a:latin typeface="Tahoma"/>
                  <a:cs typeface="Tahoma"/>
                </a:rPr>
                <a:t>ab</a:t>
              </a:r>
              <a:r>
                <a:rPr sz="1038" spc="47" dirty="0">
                  <a:solidFill>
                    <a:srgbClr val="666666"/>
                  </a:solidFill>
                  <a:latin typeface="Tahoma"/>
                  <a:cs typeface="Tahoma"/>
                </a:rPr>
                <a:t>i</a:t>
              </a:r>
              <a:r>
                <a:rPr sz="1038" spc="28" dirty="0">
                  <a:solidFill>
                    <a:srgbClr val="666666"/>
                  </a:solidFill>
                  <a:latin typeface="Tahoma"/>
                  <a:cs typeface="Tahoma"/>
                </a:rPr>
                <a:t>a</a:t>
              </a:r>
              <a:endParaRPr sz="1038">
                <a:latin typeface="Tahoma"/>
                <a:cs typeface="Tahoma"/>
              </a:endParaRPr>
            </a:p>
          </p:txBody>
        </p:sp>
        <p:grpSp>
          <p:nvGrpSpPr>
            <p:cNvPr id="47" name="object 47"/>
            <p:cNvGrpSpPr/>
            <p:nvPr/>
          </p:nvGrpSpPr>
          <p:grpSpPr>
            <a:xfrm>
              <a:off x="2808740" y="1613799"/>
              <a:ext cx="9560803" cy="1129804"/>
              <a:chOff x="1488654" y="3368230"/>
              <a:chExt cx="5067300" cy="598805"/>
            </a:xfrm>
          </p:grpSpPr>
          <p:sp>
            <p:nvSpPr>
              <p:cNvPr id="48" name="object 48"/>
              <p:cNvSpPr/>
              <p:nvPr/>
            </p:nvSpPr>
            <p:spPr>
              <a:xfrm>
                <a:off x="1491829" y="3371405"/>
                <a:ext cx="0" cy="592455"/>
              </a:xfrm>
              <a:custGeom>
                <a:avLst/>
                <a:gdLst/>
                <a:ahLst/>
                <a:cxnLst/>
                <a:rect l="l" t="t" r="r" b="b"/>
                <a:pathLst>
                  <a:path h="592454">
                    <a:moveTo>
                      <a:pt x="0" y="592037"/>
                    </a:moveTo>
                    <a:lnTo>
                      <a:pt x="0" y="0"/>
                    </a:lnTo>
                  </a:path>
                </a:pathLst>
              </a:custGeom>
              <a:ln w="5747">
                <a:solidFill>
                  <a:srgbClr val="CACACA"/>
                </a:solidFill>
                <a:prstDash val="dot"/>
              </a:ln>
            </p:spPr>
            <p:txBody>
              <a:bodyPr wrap="square" lIns="0" tIns="0" rIns="0" bIns="0" rtlCol="0"/>
              <a:lstStyle/>
              <a:p>
                <a:endParaRPr sz="3396"/>
              </a:p>
            </p:txBody>
          </p:sp>
          <p:sp>
            <p:nvSpPr>
              <p:cNvPr id="49" name="object 49"/>
              <p:cNvSpPr/>
              <p:nvPr/>
            </p:nvSpPr>
            <p:spPr>
              <a:xfrm>
                <a:off x="1491829" y="3865728"/>
                <a:ext cx="1138555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1138555" h="92075">
                    <a:moveTo>
                      <a:pt x="1138092" y="91967"/>
                    </a:moveTo>
                    <a:lnTo>
                      <a:pt x="0" y="91967"/>
                    </a:lnTo>
                    <a:lnTo>
                      <a:pt x="0" y="0"/>
                    </a:lnTo>
                    <a:lnTo>
                      <a:pt x="1138092" y="0"/>
                    </a:lnTo>
                    <a:lnTo>
                      <a:pt x="1138092" y="91967"/>
                    </a:lnTo>
                    <a:close/>
                  </a:path>
                </a:pathLst>
              </a:custGeom>
              <a:solidFill>
                <a:srgbClr val="75B6B1"/>
              </a:solidFill>
            </p:spPr>
            <p:txBody>
              <a:bodyPr wrap="square" lIns="0" tIns="0" rIns="0" bIns="0" rtlCol="0"/>
              <a:lstStyle/>
              <a:p>
                <a:endParaRPr sz="3396"/>
              </a:p>
            </p:txBody>
          </p:sp>
          <p:sp>
            <p:nvSpPr>
              <p:cNvPr id="50" name="object 50"/>
              <p:cNvSpPr/>
              <p:nvPr/>
            </p:nvSpPr>
            <p:spPr>
              <a:xfrm>
                <a:off x="1491829" y="3745021"/>
                <a:ext cx="1948814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1948814" h="92075">
                    <a:moveTo>
                      <a:pt x="1948551" y="91967"/>
                    </a:moveTo>
                    <a:lnTo>
                      <a:pt x="0" y="91967"/>
                    </a:lnTo>
                    <a:lnTo>
                      <a:pt x="0" y="0"/>
                    </a:lnTo>
                    <a:lnTo>
                      <a:pt x="1948551" y="0"/>
                    </a:lnTo>
                    <a:lnTo>
                      <a:pt x="1948551" y="91967"/>
                    </a:lnTo>
                    <a:close/>
                  </a:path>
                </a:pathLst>
              </a:custGeom>
              <a:solidFill>
                <a:srgbClr val="58A04E"/>
              </a:solidFill>
            </p:spPr>
            <p:txBody>
              <a:bodyPr wrap="square" lIns="0" tIns="0" rIns="0" bIns="0" rtlCol="0"/>
              <a:lstStyle/>
              <a:p>
                <a:endParaRPr sz="3396"/>
              </a:p>
            </p:txBody>
          </p:sp>
          <p:sp>
            <p:nvSpPr>
              <p:cNvPr id="51" name="object 51"/>
              <p:cNvSpPr/>
              <p:nvPr/>
            </p:nvSpPr>
            <p:spPr>
              <a:xfrm>
                <a:off x="1491829" y="3624315"/>
                <a:ext cx="3696335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3696335" h="92075">
                    <a:moveTo>
                      <a:pt x="3695925" y="91967"/>
                    </a:moveTo>
                    <a:lnTo>
                      <a:pt x="0" y="91967"/>
                    </a:lnTo>
                    <a:lnTo>
                      <a:pt x="0" y="0"/>
                    </a:lnTo>
                    <a:lnTo>
                      <a:pt x="3695925" y="0"/>
                    </a:lnTo>
                    <a:lnTo>
                      <a:pt x="3695925" y="91967"/>
                    </a:lnTo>
                    <a:close/>
                  </a:path>
                </a:pathLst>
              </a:custGeom>
              <a:solidFill>
                <a:srgbClr val="4D78A6"/>
              </a:solidFill>
            </p:spPr>
            <p:txBody>
              <a:bodyPr wrap="square" lIns="0" tIns="0" rIns="0" bIns="0" rtlCol="0"/>
              <a:lstStyle/>
              <a:p>
                <a:endParaRPr sz="3396"/>
              </a:p>
            </p:txBody>
          </p:sp>
          <p:sp>
            <p:nvSpPr>
              <p:cNvPr id="52" name="object 52"/>
              <p:cNvSpPr/>
              <p:nvPr/>
            </p:nvSpPr>
            <p:spPr>
              <a:xfrm>
                <a:off x="1491829" y="3503608"/>
                <a:ext cx="4920615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4920615" h="92075">
                    <a:moveTo>
                      <a:pt x="4920237" y="91967"/>
                    </a:moveTo>
                    <a:lnTo>
                      <a:pt x="0" y="91967"/>
                    </a:lnTo>
                    <a:lnTo>
                      <a:pt x="0" y="0"/>
                    </a:lnTo>
                    <a:lnTo>
                      <a:pt x="4920237" y="0"/>
                    </a:lnTo>
                    <a:lnTo>
                      <a:pt x="4920237" y="91967"/>
                    </a:lnTo>
                    <a:close/>
                  </a:path>
                </a:pathLst>
              </a:custGeom>
              <a:solidFill>
                <a:srgbClr val="E05658"/>
              </a:solidFill>
            </p:spPr>
            <p:txBody>
              <a:bodyPr wrap="square" lIns="0" tIns="0" rIns="0" bIns="0" rtlCol="0"/>
              <a:lstStyle/>
              <a:p>
                <a:endParaRPr sz="3396"/>
              </a:p>
            </p:txBody>
          </p:sp>
          <p:sp>
            <p:nvSpPr>
              <p:cNvPr id="53" name="object 53"/>
              <p:cNvSpPr/>
              <p:nvPr/>
            </p:nvSpPr>
            <p:spPr>
              <a:xfrm>
                <a:off x="1491829" y="3382901"/>
                <a:ext cx="5064125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5064125" h="92075">
                    <a:moveTo>
                      <a:pt x="5063935" y="91967"/>
                    </a:moveTo>
                    <a:lnTo>
                      <a:pt x="0" y="91967"/>
                    </a:lnTo>
                    <a:lnTo>
                      <a:pt x="0" y="0"/>
                    </a:lnTo>
                    <a:lnTo>
                      <a:pt x="5063935" y="0"/>
                    </a:lnTo>
                    <a:lnTo>
                      <a:pt x="5063935" y="91967"/>
                    </a:lnTo>
                    <a:close/>
                  </a:path>
                </a:pathLst>
              </a:custGeom>
              <a:solidFill>
                <a:srgbClr val="F18D2A"/>
              </a:solidFill>
            </p:spPr>
            <p:txBody>
              <a:bodyPr wrap="square" lIns="0" tIns="0" rIns="0" bIns="0" rtlCol="0"/>
              <a:lstStyle/>
              <a:p>
                <a:endParaRPr sz="3396"/>
              </a:p>
            </p:txBody>
          </p:sp>
        </p:grpSp>
        <p:sp>
          <p:nvSpPr>
            <p:cNvPr id="54" name="object 54"/>
            <p:cNvSpPr txBox="1"/>
            <p:nvPr/>
          </p:nvSpPr>
          <p:spPr>
            <a:xfrm>
              <a:off x="12388603" y="1617511"/>
              <a:ext cx="282751" cy="181500"/>
            </a:xfrm>
            <a:prstGeom prst="rect">
              <a:avLst/>
            </a:prstGeom>
          </p:spPr>
          <p:txBody>
            <a:bodyPr vert="horz" wrap="square" lIns="0" tIns="21566" rIns="0" bIns="0" rtlCol="0">
              <a:spAutoFit/>
            </a:bodyPr>
            <a:lstStyle/>
            <a:p>
              <a:pPr marL="23962">
                <a:spcBef>
                  <a:spcPts val="170"/>
                </a:spcBef>
              </a:pPr>
              <a:r>
                <a:rPr sz="1038" spc="38" dirty="0">
                  <a:latin typeface="Tahoma"/>
                  <a:cs typeface="Tahoma"/>
                </a:rPr>
                <a:t>35</a:t>
              </a:r>
              <a:r>
                <a:rPr sz="1038" spc="47" dirty="0">
                  <a:latin typeface="Tahoma"/>
                  <a:cs typeface="Tahoma"/>
                </a:rPr>
                <a:t>6</a:t>
              </a:r>
              <a:endParaRPr sz="1038">
                <a:latin typeface="Tahoma"/>
                <a:cs typeface="Tahoma"/>
              </a:endParaRPr>
            </a:p>
          </p:txBody>
        </p:sp>
        <p:sp>
          <p:nvSpPr>
            <p:cNvPr id="55" name="object 55"/>
            <p:cNvSpPr txBox="1"/>
            <p:nvPr/>
          </p:nvSpPr>
          <p:spPr>
            <a:xfrm>
              <a:off x="12117478" y="1845257"/>
              <a:ext cx="282751" cy="181500"/>
            </a:xfrm>
            <a:prstGeom prst="rect">
              <a:avLst/>
            </a:prstGeom>
          </p:spPr>
          <p:txBody>
            <a:bodyPr vert="horz" wrap="square" lIns="0" tIns="21566" rIns="0" bIns="0" rtlCol="0">
              <a:spAutoFit/>
            </a:bodyPr>
            <a:lstStyle/>
            <a:p>
              <a:pPr marL="23962">
                <a:spcBef>
                  <a:spcPts val="170"/>
                </a:spcBef>
              </a:pPr>
              <a:r>
                <a:rPr sz="1038" spc="38" dirty="0">
                  <a:latin typeface="Tahoma"/>
                  <a:cs typeface="Tahoma"/>
                </a:rPr>
                <a:t>34</a:t>
              </a:r>
              <a:r>
                <a:rPr sz="1038" spc="47" dirty="0">
                  <a:latin typeface="Tahoma"/>
                  <a:cs typeface="Tahoma"/>
                </a:rPr>
                <a:t>6</a:t>
              </a:r>
              <a:endParaRPr sz="1038">
                <a:latin typeface="Tahoma"/>
                <a:cs typeface="Tahoma"/>
              </a:endParaRPr>
            </a:p>
          </p:txBody>
        </p:sp>
        <p:sp>
          <p:nvSpPr>
            <p:cNvPr id="56" name="object 56"/>
            <p:cNvSpPr txBox="1"/>
            <p:nvPr/>
          </p:nvSpPr>
          <p:spPr>
            <a:xfrm>
              <a:off x="9807492" y="2073003"/>
              <a:ext cx="282751" cy="181500"/>
            </a:xfrm>
            <a:prstGeom prst="rect">
              <a:avLst/>
            </a:prstGeom>
          </p:spPr>
          <p:txBody>
            <a:bodyPr vert="horz" wrap="square" lIns="0" tIns="21566" rIns="0" bIns="0" rtlCol="0">
              <a:spAutoFit/>
            </a:bodyPr>
            <a:lstStyle/>
            <a:p>
              <a:pPr marL="23962">
                <a:spcBef>
                  <a:spcPts val="170"/>
                </a:spcBef>
              </a:pPr>
              <a:r>
                <a:rPr sz="1038" spc="38" dirty="0">
                  <a:latin typeface="Tahoma"/>
                  <a:cs typeface="Tahoma"/>
                </a:rPr>
                <a:t>26</a:t>
              </a:r>
              <a:r>
                <a:rPr sz="1038" spc="47" dirty="0">
                  <a:latin typeface="Tahoma"/>
                  <a:cs typeface="Tahoma"/>
                </a:rPr>
                <a:t>0</a:t>
              </a:r>
              <a:endParaRPr sz="1038">
                <a:latin typeface="Tahoma"/>
                <a:cs typeface="Tahoma"/>
              </a:endParaRPr>
            </a:p>
          </p:txBody>
        </p:sp>
        <p:sp>
          <p:nvSpPr>
            <p:cNvPr id="57" name="object 57"/>
            <p:cNvSpPr txBox="1"/>
            <p:nvPr/>
          </p:nvSpPr>
          <p:spPr>
            <a:xfrm>
              <a:off x="6510608" y="2300749"/>
              <a:ext cx="282751" cy="181500"/>
            </a:xfrm>
            <a:prstGeom prst="rect">
              <a:avLst/>
            </a:prstGeom>
          </p:spPr>
          <p:txBody>
            <a:bodyPr vert="horz" wrap="square" lIns="0" tIns="21566" rIns="0" bIns="0" rtlCol="0">
              <a:spAutoFit/>
            </a:bodyPr>
            <a:lstStyle/>
            <a:p>
              <a:pPr marL="23962">
                <a:spcBef>
                  <a:spcPts val="170"/>
                </a:spcBef>
              </a:pPr>
              <a:r>
                <a:rPr sz="1038" spc="38" dirty="0">
                  <a:latin typeface="Tahoma"/>
                  <a:cs typeface="Tahoma"/>
                </a:rPr>
                <a:t>13</a:t>
              </a:r>
              <a:r>
                <a:rPr sz="1038" spc="47" dirty="0">
                  <a:latin typeface="Tahoma"/>
                  <a:cs typeface="Tahoma"/>
                </a:rPr>
                <a:t>7</a:t>
              </a:r>
              <a:endParaRPr sz="1038">
                <a:latin typeface="Tahoma"/>
                <a:cs typeface="Tahoma"/>
              </a:endParaRPr>
            </a:p>
          </p:txBody>
        </p:sp>
        <p:sp>
          <p:nvSpPr>
            <p:cNvPr id="58" name="object 58"/>
            <p:cNvSpPr txBox="1"/>
            <p:nvPr/>
          </p:nvSpPr>
          <p:spPr>
            <a:xfrm>
              <a:off x="4981466" y="2528493"/>
              <a:ext cx="204874" cy="181500"/>
            </a:xfrm>
            <a:prstGeom prst="rect">
              <a:avLst/>
            </a:prstGeom>
          </p:spPr>
          <p:txBody>
            <a:bodyPr vert="horz" wrap="square" lIns="0" tIns="21566" rIns="0" bIns="0" rtlCol="0">
              <a:spAutoFit/>
            </a:bodyPr>
            <a:lstStyle/>
            <a:p>
              <a:pPr marL="23962">
                <a:spcBef>
                  <a:spcPts val="170"/>
                </a:spcBef>
              </a:pPr>
              <a:r>
                <a:rPr sz="1038" spc="38" dirty="0">
                  <a:latin typeface="Tahoma"/>
                  <a:cs typeface="Tahoma"/>
                </a:rPr>
                <a:t>8</a:t>
              </a:r>
              <a:r>
                <a:rPr sz="1038" spc="47" dirty="0">
                  <a:latin typeface="Tahoma"/>
                  <a:cs typeface="Tahoma"/>
                </a:rPr>
                <a:t>0</a:t>
              </a:r>
              <a:endParaRPr sz="1038">
                <a:latin typeface="Tahoma"/>
                <a:cs typeface="Tahoma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2814737" y="1619783"/>
              <a:ext cx="10357536" cy="1128606"/>
            </a:xfrm>
            <a:custGeom>
              <a:avLst/>
              <a:gdLst/>
              <a:ahLst/>
              <a:cxnLst/>
              <a:rect l="l" t="t" r="r" b="b"/>
              <a:pathLst>
                <a:path w="5489575" h="598170">
                  <a:moveTo>
                    <a:pt x="0" y="597785"/>
                  </a:moveTo>
                  <a:lnTo>
                    <a:pt x="5489283" y="597785"/>
                  </a:lnTo>
                </a:path>
                <a:path w="5489575" h="598170">
                  <a:moveTo>
                    <a:pt x="0" y="0"/>
                  </a:moveTo>
                  <a:lnTo>
                    <a:pt x="0" y="597785"/>
                  </a:lnTo>
                </a:path>
              </a:pathLst>
            </a:custGeom>
            <a:ln w="5747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60" name="object 60"/>
            <p:cNvSpPr txBox="1"/>
            <p:nvPr/>
          </p:nvSpPr>
          <p:spPr>
            <a:xfrm>
              <a:off x="1098946" y="439742"/>
              <a:ext cx="12043257" cy="1120079"/>
            </a:xfrm>
            <a:prstGeom prst="rect">
              <a:avLst/>
            </a:prstGeom>
          </p:spPr>
          <p:txBody>
            <a:bodyPr vert="horz" wrap="square" lIns="0" tIns="104232" rIns="0" bIns="0" rtlCol="0">
              <a:spAutoFit/>
            </a:bodyPr>
            <a:lstStyle/>
            <a:p>
              <a:pPr marL="1709718" algn="ctr">
                <a:spcBef>
                  <a:spcPts val="819"/>
                </a:spcBef>
              </a:pPr>
              <a:r>
                <a:rPr sz="1038" spc="19" dirty="0">
                  <a:solidFill>
                    <a:srgbClr val="666666"/>
                  </a:solidFill>
                  <a:latin typeface="Tahoma"/>
                  <a:cs typeface="Tahoma"/>
                </a:rPr>
                <a:t>0K   </a:t>
              </a:r>
              <a:r>
                <a:rPr sz="1038" spc="66" dirty="0">
                  <a:solidFill>
                    <a:srgbClr val="666666"/>
                  </a:solidFill>
                  <a:latin typeface="Tahoma"/>
                  <a:cs typeface="Tahoma"/>
                </a:rPr>
                <a:t> </a:t>
              </a:r>
              <a:r>
                <a:rPr sz="1038" spc="28" dirty="0">
                  <a:solidFill>
                    <a:srgbClr val="666666"/>
                  </a:solidFill>
                  <a:latin typeface="Tahoma"/>
                  <a:cs typeface="Tahoma"/>
                </a:rPr>
                <a:t>100K   </a:t>
              </a:r>
              <a:r>
                <a:rPr sz="1038" spc="75" dirty="0">
                  <a:solidFill>
                    <a:srgbClr val="666666"/>
                  </a:solidFill>
                  <a:latin typeface="Tahoma"/>
                  <a:cs typeface="Tahoma"/>
                </a:rPr>
                <a:t> </a:t>
              </a:r>
              <a:r>
                <a:rPr sz="1038" spc="28" dirty="0">
                  <a:solidFill>
                    <a:srgbClr val="666666"/>
                  </a:solidFill>
                  <a:latin typeface="Tahoma"/>
                  <a:cs typeface="Tahoma"/>
                </a:rPr>
                <a:t>200K   </a:t>
              </a:r>
              <a:r>
                <a:rPr sz="1038" spc="189" dirty="0">
                  <a:solidFill>
                    <a:srgbClr val="666666"/>
                  </a:solidFill>
                  <a:latin typeface="Tahoma"/>
                  <a:cs typeface="Tahoma"/>
                </a:rPr>
                <a:t> </a:t>
              </a:r>
              <a:r>
                <a:rPr sz="1038" spc="28" dirty="0">
                  <a:solidFill>
                    <a:srgbClr val="666666"/>
                  </a:solidFill>
                  <a:latin typeface="Tahoma"/>
                  <a:cs typeface="Tahoma"/>
                </a:rPr>
                <a:t>300K   </a:t>
              </a:r>
              <a:r>
                <a:rPr sz="1038" spc="94" dirty="0">
                  <a:solidFill>
                    <a:srgbClr val="666666"/>
                  </a:solidFill>
                  <a:latin typeface="Tahoma"/>
                  <a:cs typeface="Tahoma"/>
                </a:rPr>
                <a:t> </a:t>
              </a:r>
              <a:r>
                <a:rPr sz="1038" spc="28" dirty="0">
                  <a:solidFill>
                    <a:srgbClr val="666666"/>
                  </a:solidFill>
                  <a:latin typeface="Tahoma"/>
                  <a:cs typeface="Tahoma"/>
                </a:rPr>
                <a:t>400K   </a:t>
              </a:r>
              <a:r>
                <a:rPr sz="1038" spc="179" dirty="0">
                  <a:solidFill>
                    <a:srgbClr val="666666"/>
                  </a:solidFill>
                  <a:latin typeface="Tahoma"/>
                  <a:cs typeface="Tahoma"/>
                </a:rPr>
                <a:t> </a:t>
              </a:r>
              <a:r>
                <a:rPr sz="1038" spc="28" dirty="0">
                  <a:solidFill>
                    <a:srgbClr val="666666"/>
                  </a:solidFill>
                  <a:latin typeface="Tahoma"/>
                  <a:cs typeface="Tahoma"/>
                </a:rPr>
                <a:t>500K   </a:t>
              </a:r>
              <a:r>
                <a:rPr sz="1038" spc="179" dirty="0">
                  <a:solidFill>
                    <a:srgbClr val="666666"/>
                  </a:solidFill>
                  <a:latin typeface="Tahoma"/>
                  <a:cs typeface="Tahoma"/>
                </a:rPr>
                <a:t> </a:t>
              </a:r>
              <a:r>
                <a:rPr sz="1038" spc="28" dirty="0">
                  <a:solidFill>
                    <a:srgbClr val="666666"/>
                  </a:solidFill>
                  <a:latin typeface="Tahoma"/>
                  <a:cs typeface="Tahoma"/>
                </a:rPr>
                <a:t>600K   </a:t>
              </a:r>
              <a:r>
                <a:rPr sz="1038" spc="104" dirty="0">
                  <a:solidFill>
                    <a:srgbClr val="666666"/>
                  </a:solidFill>
                  <a:latin typeface="Tahoma"/>
                  <a:cs typeface="Tahoma"/>
                </a:rPr>
                <a:t> </a:t>
              </a:r>
              <a:r>
                <a:rPr sz="1038" spc="28" dirty="0">
                  <a:solidFill>
                    <a:srgbClr val="666666"/>
                  </a:solidFill>
                  <a:latin typeface="Tahoma"/>
                  <a:cs typeface="Tahoma"/>
                </a:rPr>
                <a:t>700K   </a:t>
              </a:r>
              <a:r>
                <a:rPr sz="1038" spc="179" dirty="0">
                  <a:solidFill>
                    <a:srgbClr val="666666"/>
                  </a:solidFill>
                  <a:latin typeface="Tahoma"/>
                  <a:cs typeface="Tahoma"/>
                </a:rPr>
                <a:t> </a:t>
              </a:r>
              <a:r>
                <a:rPr sz="1038" spc="28" dirty="0">
                  <a:solidFill>
                    <a:srgbClr val="666666"/>
                  </a:solidFill>
                  <a:latin typeface="Tahoma"/>
                  <a:cs typeface="Tahoma"/>
                </a:rPr>
                <a:t>800K   </a:t>
              </a:r>
              <a:r>
                <a:rPr sz="1038" spc="94" dirty="0">
                  <a:solidFill>
                    <a:srgbClr val="666666"/>
                  </a:solidFill>
                  <a:latin typeface="Tahoma"/>
                  <a:cs typeface="Tahoma"/>
                </a:rPr>
                <a:t> </a:t>
              </a:r>
              <a:r>
                <a:rPr sz="1038" spc="28" dirty="0">
                  <a:solidFill>
                    <a:srgbClr val="666666"/>
                  </a:solidFill>
                  <a:latin typeface="Tahoma"/>
                  <a:cs typeface="Tahoma"/>
                </a:rPr>
                <a:t>900K  </a:t>
              </a:r>
              <a:r>
                <a:rPr sz="1038" spc="226" dirty="0">
                  <a:solidFill>
                    <a:srgbClr val="666666"/>
                  </a:solidFill>
                  <a:latin typeface="Tahoma"/>
                  <a:cs typeface="Tahoma"/>
                </a:rPr>
                <a:t> </a:t>
              </a:r>
              <a:r>
                <a:rPr sz="1038" spc="28" dirty="0">
                  <a:solidFill>
                    <a:srgbClr val="666666"/>
                  </a:solidFill>
                  <a:latin typeface="Tahoma"/>
                  <a:cs typeface="Tahoma"/>
                </a:rPr>
                <a:t>1000K </a:t>
              </a:r>
              <a:r>
                <a:rPr sz="1038" spc="264" dirty="0">
                  <a:solidFill>
                    <a:srgbClr val="666666"/>
                  </a:solidFill>
                  <a:latin typeface="Tahoma"/>
                  <a:cs typeface="Tahoma"/>
                </a:rPr>
                <a:t> </a:t>
              </a:r>
              <a:r>
                <a:rPr sz="1038" spc="28" dirty="0">
                  <a:solidFill>
                    <a:srgbClr val="666666"/>
                  </a:solidFill>
                  <a:latin typeface="Tahoma"/>
                  <a:cs typeface="Tahoma"/>
                </a:rPr>
                <a:t>1100K </a:t>
              </a:r>
              <a:r>
                <a:rPr sz="1038" spc="170" dirty="0">
                  <a:solidFill>
                    <a:srgbClr val="666666"/>
                  </a:solidFill>
                  <a:latin typeface="Tahoma"/>
                  <a:cs typeface="Tahoma"/>
                </a:rPr>
                <a:t> </a:t>
              </a:r>
              <a:r>
                <a:rPr sz="1038" spc="28" dirty="0">
                  <a:solidFill>
                    <a:srgbClr val="666666"/>
                  </a:solidFill>
                  <a:latin typeface="Tahoma"/>
                  <a:cs typeface="Tahoma"/>
                </a:rPr>
                <a:t>1200K </a:t>
              </a:r>
              <a:r>
                <a:rPr sz="1038" spc="264" dirty="0">
                  <a:solidFill>
                    <a:srgbClr val="666666"/>
                  </a:solidFill>
                  <a:latin typeface="Tahoma"/>
                  <a:cs typeface="Tahoma"/>
                </a:rPr>
                <a:t> </a:t>
              </a:r>
              <a:r>
                <a:rPr sz="1038" spc="28" dirty="0">
                  <a:solidFill>
                    <a:srgbClr val="666666"/>
                  </a:solidFill>
                  <a:latin typeface="Tahoma"/>
                  <a:cs typeface="Tahoma"/>
                </a:rPr>
                <a:t>1300K </a:t>
              </a:r>
              <a:r>
                <a:rPr sz="1038" spc="179" dirty="0">
                  <a:solidFill>
                    <a:srgbClr val="666666"/>
                  </a:solidFill>
                  <a:latin typeface="Tahoma"/>
                  <a:cs typeface="Tahoma"/>
                </a:rPr>
                <a:t> </a:t>
              </a:r>
              <a:r>
                <a:rPr sz="1038" spc="28" dirty="0">
                  <a:solidFill>
                    <a:srgbClr val="666666"/>
                  </a:solidFill>
                  <a:latin typeface="Tahoma"/>
                  <a:cs typeface="Tahoma"/>
                </a:rPr>
                <a:t>1400K </a:t>
              </a:r>
              <a:r>
                <a:rPr sz="1038" spc="255" dirty="0">
                  <a:solidFill>
                    <a:srgbClr val="666666"/>
                  </a:solidFill>
                  <a:latin typeface="Tahoma"/>
                  <a:cs typeface="Tahoma"/>
                </a:rPr>
                <a:t> </a:t>
              </a:r>
              <a:r>
                <a:rPr sz="1038" spc="28" dirty="0">
                  <a:solidFill>
                    <a:srgbClr val="666666"/>
                  </a:solidFill>
                  <a:latin typeface="Tahoma"/>
                  <a:cs typeface="Tahoma"/>
                </a:rPr>
                <a:t>1500K </a:t>
              </a:r>
              <a:r>
                <a:rPr sz="1038" spc="264" dirty="0">
                  <a:solidFill>
                    <a:srgbClr val="666666"/>
                  </a:solidFill>
                  <a:latin typeface="Tahoma"/>
                  <a:cs typeface="Tahoma"/>
                </a:rPr>
                <a:t> </a:t>
              </a:r>
              <a:r>
                <a:rPr sz="1038" spc="28" dirty="0">
                  <a:solidFill>
                    <a:srgbClr val="666666"/>
                  </a:solidFill>
                  <a:latin typeface="Tahoma"/>
                  <a:cs typeface="Tahoma"/>
                </a:rPr>
                <a:t>1600K </a:t>
              </a:r>
              <a:r>
                <a:rPr sz="1038" spc="170" dirty="0">
                  <a:solidFill>
                    <a:srgbClr val="666666"/>
                  </a:solidFill>
                  <a:latin typeface="Tahoma"/>
                  <a:cs typeface="Tahoma"/>
                </a:rPr>
                <a:t> </a:t>
              </a:r>
              <a:r>
                <a:rPr sz="1038" spc="28" dirty="0">
                  <a:solidFill>
                    <a:srgbClr val="666666"/>
                  </a:solidFill>
                  <a:latin typeface="Tahoma"/>
                  <a:cs typeface="Tahoma"/>
                </a:rPr>
                <a:t>1700K </a:t>
              </a:r>
              <a:r>
                <a:rPr sz="1038" spc="264" dirty="0">
                  <a:solidFill>
                    <a:srgbClr val="666666"/>
                  </a:solidFill>
                  <a:latin typeface="Tahoma"/>
                  <a:cs typeface="Tahoma"/>
                </a:rPr>
                <a:t> </a:t>
              </a:r>
              <a:r>
                <a:rPr sz="1038" spc="28" dirty="0">
                  <a:solidFill>
                    <a:srgbClr val="666666"/>
                  </a:solidFill>
                  <a:latin typeface="Tahoma"/>
                  <a:cs typeface="Tahoma"/>
                </a:rPr>
                <a:t>1800K </a:t>
              </a:r>
              <a:r>
                <a:rPr sz="1038" spc="264" dirty="0">
                  <a:solidFill>
                    <a:srgbClr val="666666"/>
                  </a:solidFill>
                  <a:latin typeface="Tahoma"/>
                  <a:cs typeface="Tahoma"/>
                </a:rPr>
                <a:t> </a:t>
              </a:r>
              <a:r>
                <a:rPr sz="1038" spc="28" dirty="0">
                  <a:solidFill>
                    <a:srgbClr val="666666"/>
                  </a:solidFill>
                  <a:latin typeface="Tahoma"/>
                  <a:cs typeface="Tahoma"/>
                </a:rPr>
                <a:t>1900K </a:t>
              </a:r>
              <a:r>
                <a:rPr sz="1038" spc="170" dirty="0">
                  <a:solidFill>
                    <a:srgbClr val="666666"/>
                  </a:solidFill>
                  <a:latin typeface="Tahoma"/>
                  <a:cs typeface="Tahoma"/>
                </a:rPr>
                <a:t> </a:t>
              </a:r>
              <a:r>
                <a:rPr sz="1038" spc="28" dirty="0">
                  <a:solidFill>
                    <a:srgbClr val="666666"/>
                  </a:solidFill>
                  <a:latin typeface="Tahoma"/>
                  <a:cs typeface="Tahoma"/>
                </a:rPr>
                <a:t>2000K</a:t>
              </a:r>
              <a:endParaRPr sz="1038">
                <a:latin typeface="Tahoma"/>
                <a:cs typeface="Tahoma"/>
              </a:endParaRPr>
            </a:p>
            <a:p>
              <a:pPr marL="1745664" algn="ctr">
                <a:spcBef>
                  <a:spcPts val="632"/>
                </a:spcBef>
              </a:pPr>
              <a:r>
                <a:rPr sz="1038" spc="-9" dirty="0">
                  <a:solidFill>
                    <a:srgbClr val="333333"/>
                  </a:solidFill>
                  <a:latin typeface="Lucida Sans Unicode"/>
                  <a:cs typeface="Lucida Sans Unicode"/>
                </a:rPr>
                <a:t>Quantity</a:t>
              </a:r>
              <a:endParaRPr sz="1038">
                <a:latin typeface="Lucida Sans Unicode"/>
                <a:cs typeface="Lucida Sans Unicode"/>
              </a:endParaRPr>
            </a:p>
            <a:p>
              <a:pPr>
                <a:spcBef>
                  <a:spcPts val="38"/>
                </a:spcBef>
              </a:pPr>
              <a:endParaRPr sz="943">
                <a:latin typeface="Lucida Sans Unicode"/>
                <a:cs typeface="Lucida Sans Unicode"/>
              </a:endParaRPr>
            </a:p>
            <a:p>
              <a:pPr marL="23962"/>
              <a:r>
                <a:rPr sz="1038" spc="113" dirty="0">
                  <a:solidFill>
                    <a:srgbClr val="333333"/>
                  </a:solidFill>
                  <a:latin typeface="Tahoma"/>
                  <a:cs typeface="Tahoma"/>
                </a:rPr>
                <a:t>B</a:t>
              </a:r>
              <a:r>
                <a:rPr sz="1038" spc="66" dirty="0">
                  <a:solidFill>
                    <a:srgbClr val="333333"/>
                  </a:solidFill>
                  <a:latin typeface="Tahoma"/>
                  <a:cs typeface="Tahoma"/>
                </a:rPr>
                <a:t>o</a:t>
              </a:r>
              <a:r>
                <a:rPr sz="1038" spc="123" dirty="0">
                  <a:solidFill>
                    <a:srgbClr val="333333"/>
                  </a:solidFill>
                  <a:latin typeface="Tahoma"/>
                  <a:cs typeface="Tahoma"/>
                </a:rPr>
                <a:t>tt</a:t>
              </a:r>
              <a:r>
                <a:rPr sz="1038" spc="66" dirty="0">
                  <a:solidFill>
                    <a:srgbClr val="333333"/>
                  </a:solidFill>
                  <a:latin typeface="Tahoma"/>
                  <a:cs typeface="Tahoma"/>
                </a:rPr>
                <a:t>o</a:t>
              </a:r>
              <a:r>
                <a:rPr sz="1038" spc="104" dirty="0">
                  <a:solidFill>
                    <a:srgbClr val="333333"/>
                  </a:solidFill>
                  <a:latin typeface="Tahoma"/>
                  <a:cs typeface="Tahoma"/>
                </a:rPr>
                <a:t>m</a:t>
              </a:r>
              <a:r>
                <a:rPr sz="1038" spc="-94" dirty="0">
                  <a:solidFill>
                    <a:srgbClr val="333333"/>
                  </a:solidFill>
                  <a:latin typeface="Tahoma"/>
                  <a:cs typeface="Tahoma"/>
                </a:rPr>
                <a:t> </a:t>
              </a:r>
              <a:r>
                <a:rPr sz="1038" spc="94" dirty="0">
                  <a:solidFill>
                    <a:srgbClr val="333333"/>
                  </a:solidFill>
                  <a:latin typeface="Tahoma"/>
                  <a:cs typeface="Tahoma"/>
                </a:rPr>
                <a:t>5</a:t>
              </a:r>
              <a:r>
                <a:rPr sz="1038" spc="-94" dirty="0">
                  <a:solidFill>
                    <a:srgbClr val="333333"/>
                  </a:solidFill>
                  <a:latin typeface="Tahoma"/>
                  <a:cs typeface="Tahoma"/>
                </a:rPr>
                <a:t> </a:t>
              </a:r>
              <a:r>
                <a:rPr sz="1038" spc="19" dirty="0">
                  <a:solidFill>
                    <a:srgbClr val="333333"/>
                  </a:solidFill>
                  <a:latin typeface="Tahoma"/>
                  <a:cs typeface="Tahoma"/>
                </a:rPr>
                <a:t>C</a:t>
              </a:r>
              <a:r>
                <a:rPr sz="1038" spc="66" dirty="0">
                  <a:solidFill>
                    <a:srgbClr val="333333"/>
                  </a:solidFill>
                  <a:latin typeface="Tahoma"/>
                  <a:cs typeface="Tahoma"/>
                </a:rPr>
                <a:t>oun</a:t>
              </a:r>
              <a:r>
                <a:rPr sz="1038" spc="123" dirty="0">
                  <a:solidFill>
                    <a:srgbClr val="333333"/>
                  </a:solidFill>
                  <a:latin typeface="Tahoma"/>
                  <a:cs typeface="Tahoma"/>
                </a:rPr>
                <a:t>t</a:t>
              </a:r>
              <a:r>
                <a:rPr sz="1038" spc="85" dirty="0">
                  <a:solidFill>
                    <a:srgbClr val="333333"/>
                  </a:solidFill>
                  <a:latin typeface="Tahoma"/>
                  <a:cs typeface="Tahoma"/>
                </a:rPr>
                <a:t>r</a:t>
              </a:r>
              <a:r>
                <a:rPr sz="1038" spc="75" dirty="0">
                  <a:solidFill>
                    <a:srgbClr val="333333"/>
                  </a:solidFill>
                  <a:latin typeface="Tahoma"/>
                  <a:cs typeface="Tahoma"/>
                </a:rPr>
                <a:t>i</a:t>
              </a:r>
              <a:r>
                <a:rPr sz="1038" spc="57" dirty="0">
                  <a:solidFill>
                    <a:srgbClr val="333333"/>
                  </a:solidFill>
                  <a:latin typeface="Tahoma"/>
                  <a:cs typeface="Tahoma"/>
                </a:rPr>
                <a:t>e</a:t>
              </a:r>
              <a:r>
                <a:rPr sz="1038" spc="94" dirty="0">
                  <a:solidFill>
                    <a:srgbClr val="333333"/>
                  </a:solidFill>
                  <a:latin typeface="Tahoma"/>
                  <a:cs typeface="Tahoma"/>
                </a:rPr>
                <a:t>s</a:t>
              </a:r>
              <a:r>
                <a:rPr sz="1038" spc="-94" dirty="0">
                  <a:solidFill>
                    <a:srgbClr val="333333"/>
                  </a:solidFill>
                  <a:latin typeface="Tahoma"/>
                  <a:cs typeface="Tahoma"/>
                </a:rPr>
                <a:t> </a:t>
              </a:r>
              <a:r>
                <a:rPr sz="1038" spc="66" dirty="0">
                  <a:solidFill>
                    <a:srgbClr val="333333"/>
                  </a:solidFill>
                  <a:latin typeface="Tahoma"/>
                  <a:cs typeface="Tahoma"/>
                </a:rPr>
                <a:t>b</a:t>
              </a:r>
              <a:r>
                <a:rPr sz="1038" spc="85" dirty="0">
                  <a:solidFill>
                    <a:srgbClr val="333333"/>
                  </a:solidFill>
                  <a:latin typeface="Tahoma"/>
                  <a:cs typeface="Tahoma"/>
                </a:rPr>
                <a:t>y</a:t>
              </a:r>
              <a:r>
                <a:rPr sz="1038" spc="-94" dirty="0">
                  <a:solidFill>
                    <a:srgbClr val="333333"/>
                  </a:solidFill>
                  <a:latin typeface="Tahoma"/>
                  <a:cs typeface="Tahoma"/>
                </a:rPr>
                <a:t> </a:t>
              </a:r>
              <a:r>
                <a:rPr sz="1038" spc="57" dirty="0">
                  <a:solidFill>
                    <a:srgbClr val="333333"/>
                  </a:solidFill>
                  <a:latin typeface="Tahoma"/>
                  <a:cs typeface="Tahoma"/>
                </a:rPr>
                <a:t>Q</a:t>
              </a:r>
              <a:r>
                <a:rPr sz="1038" spc="66" dirty="0">
                  <a:solidFill>
                    <a:srgbClr val="333333"/>
                  </a:solidFill>
                  <a:latin typeface="Tahoma"/>
                  <a:cs typeface="Tahoma"/>
                </a:rPr>
                <a:t>u</a:t>
              </a:r>
              <a:r>
                <a:rPr sz="1038" spc="75" dirty="0">
                  <a:solidFill>
                    <a:srgbClr val="333333"/>
                  </a:solidFill>
                  <a:latin typeface="Tahoma"/>
                  <a:cs typeface="Tahoma"/>
                </a:rPr>
                <a:t>a</a:t>
              </a:r>
              <a:r>
                <a:rPr sz="1038" spc="66" dirty="0">
                  <a:solidFill>
                    <a:srgbClr val="333333"/>
                  </a:solidFill>
                  <a:latin typeface="Tahoma"/>
                  <a:cs typeface="Tahoma"/>
                </a:rPr>
                <a:t>n</a:t>
              </a:r>
              <a:r>
                <a:rPr sz="1038" spc="123" dirty="0">
                  <a:solidFill>
                    <a:srgbClr val="333333"/>
                  </a:solidFill>
                  <a:latin typeface="Tahoma"/>
                  <a:cs typeface="Tahoma"/>
                </a:rPr>
                <a:t>t</a:t>
              </a:r>
              <a:r>
                <a:rPr sz="1038" spc="75" dirty="0">
                  <a:solidFill>
                    <a:srgbClr val="333333"/>
                  </a:solidFill>
                  <a:latin typeface="Tahoma"/>
                  <a:cs typeface="Tahoma"/>
                </a:rPr>
                <a:t>i</a:t>
              </a:r>
              <a:r>
                <a:rPr sz="1038" spc="123" dirty="0">
                  <a:solidFill>
                    <a:srgbClr val="333333"/>
                  </a:solidFill>
                  <a:latin typeface="Tahoma"/>
                  <a:cs typeface="Tahoma"/>
                </a:rPr>
                <a:t>t</a:t>
              </a:r>
              <a:r>
                <a:rPr sz="1038" spc="75" dirty="0">
                  <a:solidFill>
                    <a:srgbClr val="333333"/>
                  </a:solidFill>
                  <a:latin typeface="Tahoma"/>
                  <a:cs typeface="Tahoma"/>
                </a:rPr>
                <a:t>i</a:t>
              </a:r>
              <a:r>
                <a:rPr sz="1038" spc="57" dirty="0">
                  <a:solidFill>
                    <a:srgbClr val="333333"/>
                  </a:solidFill>
                  <a:latin typeface="Tahoma"/>
                  <a:cs typeface="Tahoma"/>
                </a:rPr>
                <a:t>e</a:t>
              </a:r>
              <a:r>
                <a:rPr sz="1038" spc="94" dirty="0">
                  <a:solidFill>
                    <a:srgbClr val="333333"/>
                  </a:solidFill>
                  <a:latin typeface="Tahoma"/>
                  <a:cs typeface="Tahoma"/>
                </a:rPr>
                <a:t>s</a:t>
              </a:r>
              <a:r>
                <a:rPr sz="1038" spc="151" dirty="0">
                  <a:solidFill>
                    <a:srgbClr val="333333"/>
                  </a:solidFill>
                  <a:latin typeface="Tahoma"/>
                  <a:cs typeface="Tahoma"/>
                </a:rPr>
                <a:t> </a:t>
              </a:r>
              <a:r>
                <a:rPr sz="1038" spc="66" dirty="0">
                  <a:solidFill>
                    <a:srgbClr val="333333"/>
                  </a:solidFill>
                  <a:latin typeface="Tahoma"/>
                  <a:cs typeface="Tahoma"/>
                </a:rPr>
                <a:t>So</a:t>
              </a:r>
              <a:r>
                <a:rPr sz="1038" spc="75" dirty="0">
                  <a:solidFill>
                    <a:srgbClr val="333333"/>
                  </a:solidFill>
                  <a:latin typeface="Tahoma"/>
                  <a:cs typeface="Tahoma"/>
                </a:rPr>
                <a:t>l</a:t>
              </a:r>
              <a:r>
                <a:rPr sz="1038" spc="85" dirty="0">
                  <a:solidFill>
                    <a:srgbClr val="333333"/>
                  </a:solidFill>
                  <a:latin typeface="Tahoma"/>
                  <a:cs typeface="Tahoma"/>
                </a:rPr>
                <a:t>d</a:t>
              </a:r>
              <a:r>
                <a:rPr sz="1038" spc="-94" dirty="0">
                  <a:solidFill>
                    <a:srgbClr val="333333"/>
                  </a:solidFill>
                  <a:latin typeface="Tahoma"/>
                  <a:cs typeface="Tahoma"/>
                </a:rPr>
                <a:t> </a:t>
              </a:r>
              <a:r>
                <a:rPr sz="1038" spc="66" dirty="0">
                  <a:solidFill>
                    <a:srgbClr val="333333"/>
                  </a:solidFill>
                  <a:latin typeface="Tahoma"/>
                  <a:cs typeface="Tahoma"/>
                </a:rPr>
                <a:t>on</a:t>
              </a:r>
              <a:r>
                <a:rPr sz="1038" spc="75" dirty="0">
                  <a:solidFill>
                    <a:srgbClr val="333333"/>
                  </a:solidFill>
                  <a:latin typeface="Tahoma"/>
                  <a:cs typeface="Tahoma"/>
                </a:rPr>
                <a:t>li</a:t>
              </a:r>
              <a:r>
                <a:rPr sz="1038" spc="66" dirty="0">
                  <a:solidFill>
                    <a:srgbClr val="333333"/>
                  </a:solidFill>
                  <a:latin typeface="Tahoma"/>
                  <a:cs typeface="Tahoma"/>
                </a:rPr>
                <a:t>ne</a:t>
              </a:r>
              <a:endParaRPr sz="1038">
                <a:latin typeface="Tahoma"/>
                <a:cs typeface="Tahoma"/>
              </a:endParaRPr>
            </a:p>
            <a:p>
              <a:pPr marL="1170565">
                <a:spcBef>
                  <a:spcPts val="1236"/>
                </a:spcBef>
              </a:pPr>
              <a:r>
                <a:rPr sz="1038" spc="-28" dirty="0">
                  <a:solidFill>
                    <a:srgbClr val="333333"/>
                  </a:solidFill>
                  <a:latin typeface="Lucida Sans Unicode"/>
                  <a:cs typeface="Lucida Sans Unicode"/>
                </a:rPr>
                <a:t>Country</a:t>
              </a:r>
              <a:endParaRPr sz="1038">
                <a:latin typeface="Lucida Sans Unicode"/>
                <a:cs typeface="Lucida Sans Unicode"/>
              </a:endParaRPr>
            </a:p>
          </p:txBody>
        </p:sp>
        <p:sp>
          <p:nvSpPr>
            <p:cNvPr id="61" name="object 61"/>
            <p:cNvSpPr txBox="1"/>
            <p:nvPr/>
          </p:nvSpPr>
          <p:spPr>
            <a:xfrm>
              <a:off x="12041733" y="3309338"/>
              <a:ext cx="1126210" cy="141591"/>
            </a:xfrm>
            <a:prstGeom prst="rect">
              <a:avLst/>
            </a:prstGeom>
          </p:spPr>
          <p:txBody>
            <a:bodyPr vert="horz" wrap="square" lIns="0" tIns="25160" rIns="0" bIns="0" rtlCol="0">
              <a:spAutoFit/>
            </a:bodyPr>
            <a:lstStyle/>
            <a:p>
              <a:pPr marL="23962">
                <a:spcBef>
                  <a:spcPts val="198"/>
                </a:spcBef>
              </a:pPr>
              <a:r>
                <a:rPr sz="755" spc="-9" dirty="0">
                  <a:solidFill>
                    <a:srgbClr val="4D78A6"/>
                  </a:solidFill>
                  <a:latin typeface="Tahoma"/>
                  <a:cs typeface="Tahoma"/>
                </a:rPr>
                <a:t>T</a:t>
              </a:r>
              <a:r>
                <a:rPr sz="755" spc="47" dirty="0">
                  <a:solidFill>
                    <a:srgbClr val="4D78A6"/>
                  </a:solidFill>
                  <a:latin typeface="Tahoma"/>
                  <a:cs typeface="Tahoma"/>
                </a:rPr>
                <a:t>A</a:t>
              </a:r>
              <a:r>
                <a:rPr sz="755" spc="-9" dirty="0">
                  <a:solidFill>
                    <a:srgbClr val="4D78A6"/>
                  </a:solidFill>
                  <a:latin typeface="Tahoma"/>
                  <a:cs typeface="Tahoma"/>
                </a:rPr>
                <a:t>T</a:t>
              </a:r>
              <a:r>
                <a:rPr sz="755" spc="57" dirty="0">
                  <a:solidFill>
                    <a:srgbClr val="4D78A6"/>
                  </a:solidFill>
                  <a:latin typeface="Tahoma"/>
                  <a:cs typeface="Tahoma"/>
                </a:rPr>
                <a:t>A</a:t>
              </a:r>
              <a:r>
                <a:rPr sz="755" spc="-75" dirty="0">
                  <a:solidFill>
                    <a:srgbClr val="4D78A6"/>
                  </a:solidFill>
                  <a:latin typeface="Tahoma"/>
                  <a:cs typeface="Tahoma"/>
                </a:rPr>
                <a:t> </a:t>
              </a:r>
              <a:r>
                <a:rPr sz="755" spc="-47" dirty="0">
                  <a:solidFill>
                    <a:srgbClr val="4D78A6"/>
                  </a:solidFill>
                  <a:latin typeface="Tahoma"/>
                  <a:cs typeface="Tahoma"/>
                </a:rPr>
                <a:t>I</a:t>
              </a:r>
              <a:r>
                <a:rPr sz="755" spc="19" dirty="0">
                  <a:solidFill>
                    <a:srgbClr val="4D78A6"/>
                  </a:solidFill>
                  <a:latin typeface="Tahoma"/>
                  <a:cs typeface="Tahoma"/>
                </a:rPr>
                <a:t>n</a:t>
              </a:r>
              <a:r>
                <a:rPr sz="755" spc="38" dirty="0">
                  <a:solidFill>
                    <a:srgbClr val="4D78A6"/>
                  </a:solidFill>
                  <a:latin typeface="Tahoma"/>
                  <a:cs typeface="Tahoma"/>
                </a:rPr>
                <a:t>si</a:t>
              </a:r>
              <a:r>
                <a:rPr sz="755" spc="28" dirty="0">
                  <a:solidFill>
                    <a:srgbClr val="4D78A6"/>
                  </a:solidFill>
                  <a:latin typeface="Tahoma"/>
                  <a:cs typeface="Tahoma"/>
                </a:rPr>
                <a:t>g</a:t>
              </a:r>
              <a:r>
                <a:rPr sz="755" spc="19" dirty="0">
                  <a:solidFill>
                    <a:srgbClr val="4D78A6"/>
                  </a:solidFill>
                  <a:latin typeface="Tahoma"/>
                  <a:cs typeface="Tahoma"/>
                </a:rPr>
                <a:t>h</a:t>
              </a:r>
              <a:r>
                <a:rPr sz="755" spc="66" dirty="0">
                  <a:solidFill>
                    <a:srgbClr val="4D78A6"/>
                  </a:solidFill>
                  <a:latin typeface="Tahoma"/>
                  <a:cs typeface="Tahoma"/>
                </a:rPr>
                <a:t>t</a:t>
              </a:r>
              <a:r>
                <a:rPr sz="755" spc="47" dirty="0">
                  <a:solidFill>
                    <a:srgbClr val="4D78A6"/>
                  </a:solidFill>
                  <a:latin typeface="Tahoma"/>
                  <a:cs typeface="Tahoma"/>
                </a:rPr>
                <a:t>s</a:t>
              </a:r>
              <a:r>
                <a:rPr sz="755" spc="-75" dirty="0">
                  <a:solidFill>
                    <a:srgbClr val="4D78A6"/>
                  </a:solidFill>
                  <a:latin typeface="Tahoma"/>
                  <a:cs typeface="Tahoma"/>
                </a:rPr>
                <a:t> </a:t>
              </a:r>
              <a:r>
                <a:rPr sz="755" spc="-9" dirty="0">
                  <a:solidFill>
                    <a:srgbClr val="4D78A6"/>
                  </a:solidFill>
                  <a:latin typeface="Tahoma"/>
                  <a:cs typeface="Tahoma"/>
                </a:rPr>
                <a:t>&amp;</a:t>
              </a:r>
              <a:r>
                <a:rPr sz="755" spc="-75" dirty="0">
                  <a:solidFill>
                    <a:srgbClr val="4D78A6"/>
                  </a:solidFill>
                  <a:latin typeface="Tahoma"/>
                  <a:cs typeface="Tahoma"/>
                </a:rPr>
                <a:t> </a:t>
              </a:r>
              <a:r>
                <a:rPr sz="755" spc="19" dirty="0">
                  <a:solidFill>
                    <a:srgbClr val="4D78A6"/>
                  </a:solidFill>
                  <a:latin typeface="Tahoma"/>
                  <a:cs typeface="Tahoma"/>
                </a:rPr>
                <a:t>Qu</a:t>
              </a:r>
              <a:r>
                <a:rPr sz="755" spc="28" dirty="0">
                  <a:solidFill>
                    <a:srgbClr val="4D78A6"/>
                  </a:solidFill>
                  <a:latin typeface="Tahoma"/>
                  <a:cs typeface="Tahoma"/>
                </a:rPr>
                <a:t>a</a:t>
              </a:r>
              <a:r>
                <a:rPr sz="755" spc="19" dirty="0">
                  <a:solidFill>
                    <a:srgbClr val="4D78A6"/>
                  </a:solidFill>
                  <a:latin typeface="Tahoma"/>
                  <a:cs typeface="Tahoma"/>
                </a:rPr>
                <a:t>n</a:t>
              </a:r>
              <a:r>
                <a:rPr sz="755" spc="66" dirty="0">
                  <a:solidFill>
                    <a:srgbClr val="4D78A6"/>
                  </a:solidFill>
                  <a:latin typeface="Tahoma"/>
                  <a:cs typeface="Tahoma"/>
                </a:rPr>
                <a:t>t</a:t>
              </a:r>
              <a:r>
                <a:rPr sz="755" spc="47" dirty="0">
                  <a:solidFill>
                    <a:srgbClr val="4D78A6"/>
                  </a:solidFill>
                  <a:latin typeface="Tahoma"/>
                  <a:cs typeface="Tahoma"/>
                </a:rPr>
                <a:t>s</a:t>
              </a:r>
              <a:endParaRPr sz="755">
                <a:latin typeface="Tahoma"/>
                <a:cs typeface="Tahoma"/>
              </a:endParaRPr>
            </a:p>
          </p:txBody>
        </p:sp>
      </p:grpSp>
      <p:pic>
        <p:nvPicPr>
          <p:cNvPr id="69" name="Audio 68">
            <a:hlinkClick r:id="" action="ppaction://media"/>
            <a:extLst>
              <a:ext uri="{FF2B5EF4-FFF2-40B4-BE49-F238E27FC236}">
                <a16:creationId xmlns:a16="http://schemas.microsoft.com/office/drawing/2014/main" id="{F4D686B5-C5C6-9227-954C-C7CC3ED571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88525" t="-196671" r="-388525" b="-196671"/>
          <a:stretch>
            <a:fillRect/>
          </a:stretch>
        </p:blipFill>
        <p:spPr>
          <a:xfrm>
            <a:off x="10693003" y="8354256"/>
            <a:ext cx="3564335" cy="20049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50"/>
    </mc:Choice>
    <mc:Fallback>
      <p:transition spd="slow" advTm="48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4237" y="1097480"/>
            <a:ext cx="7978119" cy="337492"/>
          </a:xfrm>
          <a:prstGeom prst="rect">
            <a:avLst/>
          </a:prstGeom>
        </p:spPr>
        <p:txBody>
          <a:bodyPr vert="horz" wrap="square" lIns="0" tIns="32349" rIns="0" bIns="0" rtlCol="0">
            <a:spAutoFit/>
          </a:bodyPr>
          <a:lstStyle/>
          <a:p>
            <a:pPr marL="23962">
              <a:spcBef>
                <a:spcPts val="255"/>
              </a:spcBef>
            </a:pPr>
            <a:r>
              <a:rPr sz="1981" spc="104" dirty="0">
                <a:solidFill>
                  <a:srgbClr val="333333"/>
                </a:solidFill>
                <a:latin typeface="Microsoft Sans Serif"/>
                <a:cs typeface="Microsoft Sans Serif"/>
              </a:rPr>
              <a:t>Data</a:t>
            </a:r>
            <a:r>
              <a:rPr sz="1981" spc="-8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94" dirty="0">
                <a:solidFill>
                  <a:srgbClr val="333333"/>
                </a:solidFill>
                <a:latin typeface="Microsoft Sans Serif"/>
                <a:cs typeface="Microsoft Sans Serif"/>
              </a:rPr>
              <a:t>Visualisation:</a:t>
            </a:r>
            <a:r>
              <a:rPr sz="1981" spc="-8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104" dirty="0">
                <a:solidFill>
                  <a:srgbClr val="333333"/>
                </a:solidFill>
                <a:latin typeface="Microsoft Sans Serif"/>
                <a:cs typeface="Microsoft Sans Serif"/>
              </a:rPr>
              <a:t>Empowering</a:t>
            </a:r>
            <a:r>
              <a:rPr sz="1981" spc="-8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66" dirty="0">
                <a:solidFill>
                  <a:srgbClr val="333333"/>
                </a:solidFill>
                <a:latin typeface="Microsoft Sans Serif"/>
                <a:cs typeface="Microsoft Sans Serif"/>
              </a:rPr>
              <a:t>Business</a:t>
            </a:r>
            <a:r>
              <a:rPr sz="1981" spc="-7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208" dirty="0">
                <a:solidFill>
                  <a:srgbClr val="333333"/>
                </a:solidFill>
                <a:latin typeface="Microsoft Sans Serif"/>
                <a:cs typeface="Microsoft Sans Serif"/>
              </a:rPr>
              <a:t>with</a:t>
            </a:r>
            <a:r>
              <a:rPr sz="1981" spc="-7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132" dirty="0">
                <a:solidFill>
                  <a:srgbClr val="333333"/>
                </a:solidFill>
                <a:latin typeface="Microsoft Sans Serif"/>
                <a:cs typeface="Microsoft Sans Serif"/>
              </a:rPr>
              <a:t>Eﬀective</a:t>
            </a:r>
            <a:r>
              <a:rPr sz="1981" spc="-7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123" dirty="0">
                <a:solidFill>
                  <a:srgbClr val="333333"/>
                </a:solidFill>
                <a:latin typeface="Microsoft Sans Serif"/>
                <a:cs typeface="Microsoft Sans Serif"/>
              </a:rPr>
              <a:t>Insights</a:t>
            </a:r>
            <a:endParaRPr sz="1981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0669" y="1730824"/>
            <a:ext cx="2287164" cy="362174"/>
          </a:xfrm>
          <a:prstGeom prst="rect">
            <a:avLst/>
          </a:prstGeom>
        </p:spPr>
        <p:txBody>
          <a:bodyPr vert="horz" wrap="square" lIns="0" tIns="23962" rIns="0" bIns="0" rtlCol="0">
            <a:spAutoFit/>
          </a:bodyPr>
          <a:lstStyle/>
          <a:p>
            <a:pPr marL="23962" marR="9585">
              <a:lnSpc>
                <a:spcPct val="109700"/>
              </a:lnSpc>
              <a:spcBef>
                <a:spcPts val="189"/>
              </a:spcBef>
            </a:pP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1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un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ri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v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oo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nline  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47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y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038" b="1" spc="8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47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v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?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84312" y="1921697"/>
            <a:ext cx="838667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b="1" spc="19" dirty="0">
                <a:latin typeface="Trebuchet MS"/>
                <a:cs typeface="Trebuchet MS"/>
              </a:rPr>
              <a:t>E</a:t>
            </a:r>
            <a:r>
              <a:rPr sz="1038" b="1" spc="-66" dirty="0">
                <a:latin typeface="Trebuchet MS"/>
                <a:cs typeface="Trebuchet MS"/>
              </a:rPr>
              <a:t>x</a:t>
            </a:r>
            <a:r>
              <a:rPr sz="1038" b="1" spc="-57" dirty="0">
                <a:latin typeface="Trebuchet MS"/>
                <a:cs typeface="Trebuchet MS"/>
              </a:rPr>
              <a:t>c</a:t>
            </a:r>
            <a:r>
              <a:rPr sz="1038" b="1" spc="-19" dirty="0">
                <a:latin typeface="Trebuchet MS"/>
                <a:cs typeface="Trebuchet MS"/>
              </a:rPr>
              <a:t>lu</a:t>
            </a:r>
            <a:r>
              <a:rPr sz="1038" b="1" spc="-9" dirty="0">
                <a:latin typeface="Trebuchet MS"/>
                <a:cs typeface="Trebuchet MS"/>
              </a:rPr>
              <a:t>d</a:t>
            </a:r>
            <a:r>
              <a:rPr sz="1038" b="1" spc="-19" dirty="0">
                <a:latin typeface="Trebuchet MS"/>
                <a:cs typeface="Trebuchet MS"/>
              </a:rPr>
              <a:t>in</a:t>
            </a:r>
            <a:r>
              <a:rPr sz="1038" b="1" spc="85" dirty="0">
                <a:latin typeface="Trebuchet MS"/>
                <a:cs typeface="Trebuchet MS"/>
              </a:rPr>
              <a:t>g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dirty="0">
                <a:latin typeface="Trebuchet MS"/>
                <a:cs typeface="Trebuchet MS"/>
              </a:rPr>
              <a:t>U</a:t>
            </a:r>
            <a:r>
              <a:rPr sz="1038" b="1" spc="-19" dirty="0">
                <a:latin typeface="Trebuchet MS"/>
                <a:cs typeface="Trebuchet MS"/>
              </a:rPr>
              <a:t>K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84312" y="1748177"/>
            <a:ext cx="416218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  <a:tabLst>
                <a:tab pos="2637069" algn="l"/>
              </a:tabLst>
            </a:pPr>
            <a:r>
              <a:rPr sz="1038" b="1" spc="-9" dirty="0">
                <a:latin typeface="Trebuchet MS"/>
                <a:cs typeface="Trebuchet MS"/>
              </a:rPr>
              <a:t>2</a:t>
            </a:r>
            <a:r>
              <a:rPr sz="1038" b="1" dirty="0">
                <a:latin typeface="Trebuchet MS"/>
                <a:cs typeface="Trebuchet MS"/>
              </a:rPr>
              <a:t>)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38" dirty="0">
                <a:latin typeface="Trebuchet MS"/>
                <a:cs typeface="Trebuchet MS"/>
              </a:rPr>
              <a:t>I</a:t>
            </a:r>
            <a:r>
              <a:rPr sz="1038" b="1" spc="-9" dirty="0">
                <a:latin typeface="Trebuchet MS"/>
                <a:cs typeface="Trebuchet MS"/>
              </a:rPr>
              <a:t>d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19" dirty="0">
                <a:latin typeface="Trebuchet MS"/>
                <a:cs typeface="Trebuchet MS"/>
              </a:rPr>
              <a:t>n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spc="-19" dirty="0">
                <a:latin typeface="Trebuchet MS"/>
                <a:cs typeface="Trebuchet MS"/>
              </a:rPr>
              <a:t>i</a:t>
            </a:r>
            <a:r>
              <a:rPr sz="1038" b="1" spc="9" dirty="0">
                <a:latin typeface="Trebuchet MS"/>
                <a:cs typeface="Trebuchet MS"/>
              </a:rPr>
              <a:t>f</a:t>
            </a:r>
            <a:r>
              <a:rPr sz="1038" b="1" dirty="0">
                <a:latin typeface="Trebuchet MS"/>
                <a:cs typeface="Trebuchet MS"/>
              </a:rPr>
              <a:t>y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38" dirty="0">
                <a:latin typeface="Trebuchet MS"/>
                <a:cs typeface="Trebuchet MS"/>
              </a:rPr>
              <a:t>C</a:t>
            </a:r>
            <a:r>
              <a:rPr sz="1038" b="1" spc="-9" dirty="0">
                <a:latin typeface="Trebuchet MS"/>
                <a:cs typeface="Trebuchet MS"/>
              </a:rPr>
              <a:t>o</a:t>
            </a:r>
            <a:r>
              <a:rPr sz="1038" b="1" spc="-19" dirty="0">
                <a:latin typeface="Trebuchet MS"/>
                <a:cs typeface="Trebuchet MS"/>
              </a:rPr>
              <a:t>un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spc="-19" dirty="0">
                <a:latin typeface="Trebuchet MS"/>
                <a:cs typeface="Trebuchet MS"/>
              </a:rPr>
              <a:t>ir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66" dirty="0">
                <a:latin typeface="Trebuchet MS"/>
                <a:cs typeface="Trebuchet MS"/>
              </a:rPr>
              <a:t>s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28" dirty="0">
                <a:latin typeface="Trebuchet MS"/>
                <a:cs typeface="Trebuchet MS"/>
              </a:rPr>
              <a:t>D</a:t>
            </a:r>
            <a:r>
              <a:rPr sz="1038" b="1" spc="-9" dirty="0">
                <a:latin typeface="Trebuchet MS"/>
                <a:cs typeface="Trebuchet MS"/>
              </a:rPr>
              <a:t>o</a:t>
            </a:r>
            <a:r>
              <a:rPr sz="1038" b="1" spc="-19" dirty="0">
                <a:latin typeface="Trebuchet MS"/>
                <a:cs typeface="Trebuchet MS"/>
              </a:rPr>
              <a:t>in</a:t>
            </a:r>
            <a:r>
              <a:rPr sz="1038" b="1" spc="85" dirty="0">
                <a:latin typeface="Trebuchet MS"/>
                <a:cs typeface="Trebuchet MS"/>
              </a:rPr>
              <a:t>g</a:t>
            </a:r>
            <a:r>
              <a:rPr sz="1038" b="1" spc="123" dirty="0">
                <a:latin typeface="Trebuchet MS"/>
                <a:cs typeface="Trebuchet MS"/>
              </a:rPr>
              <a:t> </a:t>
            </a:r>
            <a:r>
              <a:rPr sz="1038" b="1" spc="75" dirty="0">
                <a:latin typeface="Trebuchet MS"/>
                <a:cs typeface="Trebuchet MS"/>
              </a:rPr>
              <a:t>g</a:t>
            </a:r>
            <a:r>
              <a:rPr sz="1038" b="1" spc="-9" dirty="0">
                <a:latin typeface="Trebuchet MS"/>
                <a:cs typeface="Trebuchet MS"/>
              </a:rPr>
              <a:t>oo</a:t>
            </a:r>
            <a:r>
              <a:rPr sz="1038" b="1" dirty="0">
                <a:latin typeface="Trebuchet MS"/>
                <a:cs typeface="Trebuchet MS"/>
              </a:rPr>
              <a:t>d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66" dirty="0">
                <a:latin typeface="Trebuchet MS"/>
                <a:cs typeface="Trebuchet MS"/>
              </a:rPr>
              <a:t>S</a:t>
            </a:r>
            <a:r>
              <a:rPr sz="1038" b="1" spc="19" dirty="0">
                <a:latin typeface="Trebuchet MS"/>
                <a:cs typeface="Trebuchet MS"/>
              </a:rPr>
              <a:t>a</a:t>
            </a:r>
            <a:r>
              <a:rPr sz="1038" b="1" spc="-19" dirty="0">
                <a:latin typeface="Trebuchet MS"/>
                <a:cs typeface="Trebuchet MS"/>
              </a:rPr>
              <a:t>l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66" dirty="0">
                <a:latin typeface="Trebuchet MS"/>
                <a:cs typeface="Trebuchet MS"/>
              </a:rPr>
              <a:t>s</a:t>
            </a:r>
            <a:r>
              <a:rPr sz="1038" b="1" dirty="0">
                <a:latin typeface="Trebuchet MS"/>
                <a:cs typeface="Trebuchet MS"/>
              </a:rPr>
              <a:t>	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3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un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y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8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7960" y="1893503"/>
            <a:ext cx="2154176" cy="381730"/>
          </a:xfrm>
          <a:prstGeom prst="rect">
            <a:avLst/>
          </a:prstGeom>
        </p:spPr>
        <p:txBody>
          <a:bodyPr vert="horz" wrap="square" lIns="0" tIns="23962" rIns="0" bIns="0" rtlCol="0">
            <a:spAutoFit/>
          </a:bodyPr>
          <a:lstStyle/>
          <a:p>
            <a:pPr marL="23962" marR="9585">
              <a:lnSpc>
                <a:spcPct val="116599"/>
              </a:lnSpc>
              <a:spcBef>
                <a:spcPts val="189"/>
              </a:spcBef>
            </a:pP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38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85" dirty="0">
                <a:solidFill>
                  <a:srgbClr val="7E7E7E"/>
                </a:solidFill>
                <a:latin typeface="Trebuchet MS"/>
                <a:cs typeface="Trebuchet MS"/>
              </a:rPr>
              <a:t>,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y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47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rl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 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k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3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11613" y="1730825"/>
            <a:ext cx="2394993" cy="362174"/>
          </a:xfrm>
          <a:prstGeom prst="rect">
            <a:avLst/>
          </a:prstGeom>
        </p:spPr>
        <p:txBody>
          <a:bodyPr vert="horz" wrap="square" lIns="0" tIns="23962" rIns="0" bIns="0" rtlCol="0">
            <a:spAutoFit/>
          </a:bodyPr>
          <a:lstStyle/>
          <a:p>
            <a:pPr marL="23962" marR="9585">
              <a:lnSpc>
                <a:spcPct val="109700"/>
              </a:lnSpc>
              <a:spcBef>
                <a:spcPts val="189"/>
              </a:spcBef>
            </a:pP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4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38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5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y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 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y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038" b="1" spc="8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f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?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25255" y="1730824"/>
            <a:ext cx="1817509" cy="894451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 marR="9585">
              <a:lnSpc>
                <a:spcPct val="111400"/>
              </a:lnSpc>
              <a:spcBef>
                <a:spcPts val="170"/>
              </a:spcBef>
            </a:pP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5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r 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at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y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n  1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2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?  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&amp;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8" dirty="0">
                <a:solidFill>
                  <a:srgbClr val="7E7E7E"/>
                </a:solidFill>
                <a:latin typeface="Trebuchet MS"/>
                <a:cs typeface="Trebuchet MS"/>
              </a:rPr>
              <a:t>%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f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 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on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2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-85" dirty="0">
                <a:solidFill>
                  <a:srgbClr val="7E7E7E"/>
                </a:solidFill>
                <a:latin typeface="Trebuchet MS"/>
                <a:cs typeface="Trebuchet MS"/>
              </a:rPr>
              <a:t>.</a:t>
            </a:r>
            <a:r>
              <a:rPr sz="1038" b="1" spc="-75" dirty="0">
                <a:solidFill>
                  <a:srgbClr val="7E7E7E"/>
                </a:solidFill>
                <a:latin typeface="Trebuchet MS"/>
                <a:cs typeface="Trebuchet MS"/>
              </a:rPr>
              <a:t>.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6164" y="2845805"/>
            <a:ext cx="7321562" cy="98242"/>
          </a:xfrm>
          <a:custGeom>
            <a:avLst/>
            <a:gdLst/>
            <a:ahLst/>
            <a:cxnLst/>
            <a:rect l="l" t="t" r="r" b="b"/>
            <a:pathLst>
              <a:path w="3880485" h="52069">
                <a:moveTo>
                  <a:pt x="3879862" y="25869"/>
                </a:moveTo>
                <a:lnTo>
                  <a:pt x="3877830" y="15798"/>
                </a:lnTo>
                <a:lnTo>
                  <a:pt x="3872293" y="7581"/>
                </a:lnTo>
                <a:lnTo>
                  <a:pt x="3864064" y="2032"/>
                </a:lnTo>
                <a:lnTo>
                  <a:pt x="3853992" y="0"/>
                </a:lnTo>
                <a:lnTo>
                  <a:pt x="3851122" y="584"/>
                </a:lnTo>
                <a:lnTo>
                  <a:pt x="3851122" y="0"/>
                </a:lnTo>
                <a:lnTo>
                  <a:pt x="25869" y="0"/>
                </a:lnTo>
                <a:lnTo>
                  <a:pt x="22999" y="0"/>
                </a:lnTo>
                <a:lnTo>
                  <a:pt x="22999" y="584"/>
                </a:lnTo>
                <a:lnTo>
                  <a:pt x="15798" y="2032"/>
                </a:lnTo>
                <a:lnTo>
                  <a:pt x="7581" y="7581"/>
                </a:lnTo>
                <a:lnTo>
                  <a:pt x="2032" y="15798"/>
                </a:lnTo>
                <a:lnTo>
                  <a:pt x="0" y="25869"/>
                </a:lnTo>
                <a:lnTo>
                  <a:pt x="2032" y="35941"/>
                </a:lnTo>
                <a:lnTo>
                  <a:pt x="7581" y="44157"/>
                </a:lnTo>
                <a:lnTo>
                  <a:pt x="15798" y="49707"/>
                </a:lnTo>
                <a:lnTo>
                  <a:pt x="22999" y="51168"/>
                </a:lnTo>
                <a:lnTo>
                  <a:pt x="22999" y="51739"/>
                </a:lnTo>
                <a:lnTo>
                  <a:pt x="25869" y="51739"/>
                </a:lnTo>
                <a:lnTo>
                  <a:pt x="3851122" y="51739"/>
                </a:lnTo>
                <a:lnTo>
                  <a:pt x="3851122" y="51168"/>
                </a:lnTo>
                <a:lnTo>
                  <a:pt x="3853992" y="51739"/>
                </a:lnTo>
                <a:lnTo>
                  <a:pt x="3864064" y="49707"/>
                </a:lnTo>
                <a:lnTo>
                  <a:pt x="3872293" y="44157"/>
                </a:lnTo>
                <a:lnTo>
                  <a:pt x="3877830" y="35941"/>
                </a:lnTo>
                <a:lnTo>
                  <a:pt x="3879862" y="25869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 sz="3396"/>
          </a:p>
        </p:txBody>
      </p:sp>
      <p:sp>
        <p:nvSpPr>
          <p:cNvPr id="10" name="object 10"/>
          <p:cNvSpPr/>
          <p:nvPr/>
        </p:nvSpPr>
        <p:spPr>
          <a:xfrm>
            <a:off x="1401951" y="3951986"/>
            <a:ext cx="55111" cy="4392218"/>
          </a:xfrm>
          <a:custGeom>
            <a:avLst/>
            <a:gdLst/>
            <a:ahLst/>
            <a:cxnLst/>
            <a:rect l="l" t="t" r="r" b="b"/>
            <a:pathLst>
              <a:path w="29209" h="2327910">
                <a:moveTo>
                  <a:pt x="0" y="2327915"/>
                </a:moveTo>
                <a:lnTo>
                  <a:pt x="28739" y="2327915"/>
                </a:lnTo>
              </a:path>
              <a:path w="29209" h="2327910">
                <a:moveTo>
                  <a:pt x="0" y="2069258"/>
                </a:moveTo>
                <a:lnTo>
                  <a:pt x="28739" y="2069258"/>
                </a:lnTo>
              </a:path>
              <a:path w="29209" h="2327910">
                <a:moveTo>
                  <a:pt x="0" y="1810601"/>
                </a:moveTo>
                <a:lnTo>
                  <a:pt x="28739" y="1810601"/>
                </a:lnTo>
              </a:path>
              <a:path w="29209" h="2327910">
                <a:moveTo>
                  <a:pt x="0" y="1551943"/>
                </a:moveTo>
                <a:lnTo>
                  <a:pt x="28739" y="1551943"/>
                </a:lnTo>
              </a:path>
              <a:path w="29209" h="2327910">
                <a:moveTo>
                  <a:pt x="0" y="1293286"/>
                </a:moveTo>
                <a:lnTo>
                  <a:pt x="28739" y="1293286"/>
                </a:lnTo>
              </a:path>
              <a:path w="29209" h="2327910">
                <a:moveTo>
                  <a:pt x="0" y="1034629"/>
                </a:moveTo>
                <a:lnTo>
                  <a:pt x="28739" y="1034629"/>
                </a:lnTo>
              </a:path>
              <a:path w="29209" h="2327910">
                <a:moveTo>
                  <a:pt x="0" y="775971"/>
                </a:moveTo>
                <a:lnTo>
                  <a:pt x="28739" y="775971"/>
                </a:lnTo>
              </a:path>
              <a:path w="29209" h="2327910">
                <a:moveTo>
                  <a:pt x="0" y="517314"/>
                </a:moveTo>
                <a:lnTo>
                  <a:pt x="28739" y="517314"/>
                </a:lnTo>
              </a:path>
              <a:path w="29209" h="2327910">
                <a:moveTo>
                  <a:pt x="0" y="258657"/>
                </a:moveTo>
                <a:lnTo>
                  <a:pt x="28739" y="258657"/>
                </a:lnTo>
              </a:path>
              <a:path w="29209" h="2327910">
                <a:moveTo>
                  <a:pt x="0" y="0"/>
                </a:moveTo>
                <a:lnTo>
                  <a:pt x="28739" y="0"/>
                </a:lnTo>
              </a:path>
            </a:pathLst>
          </a:custGeom>
          <a:ln w="5747">
            <a:solidFill>
              <a:srgbClr val="F4F4F4"/>
            </a:solidFill>
          </a:ln>
        </p:spPr>
        <p:txBody>
          <a:bodyPr wrap="square" lIns="0" tIns="0" rIns="0" bIns="0" rtlCol="0"/>
          <a:lstStyle/>
          <a:p>
            <a:endParaRPr sz="3396"/>
          </a:p>
        </p:txBody>
      </p:sp>
      <p:sp>
        <p:nvSpPr>
          <p:cNvPr id="11" name="object 11"/>
          <p:cNvSpPr txBox="1"/>
          <p:nvPr/>
        </p:nvSpPr>
        <p:spPr>
          <a:xfrm>
            <a:off x="1278347" y="8146734"/>
            <a:ext cx="12699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0406" y="6780270"/>
            <a:ext cx="204874" cy="1163949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3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endParaRPr sz="1038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21" dirty="0">
              <a:latin typeface="Tahoma"/>
              <a:cs typeface="Tahoma"/>
            </a:endParaRPr>
          </a:p>
          <a:p>
            <a:pPr marL="23962">
              <a:spcBef>
                <a:spcPts val="1009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2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endParaRPr sz="1038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21" dirty="0">
              <a:latin typeface="Tahoma"/>
              <a:cs typeface="Tahoma"/>
            </a:endParaRPr>
          </a:p>
          <a:p>
            <a:pPr marL="23962">
              <a:spcBef>
                <a:spcPts val="100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1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endParaRPr sz="1038" dirty="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00406" y="6292238"/>
            <a:ext cx="20487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4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00406" y="5804212"/>
            <a:ext cx="20487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5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00406" y="5316187"/>
            <a:ext cx="20487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6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00404" y="4828162"/>
            <a:ext cx="20487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7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00404" y="4340135"/>
            <a:ext cx="20487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8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00404" y="3852110"/>
            <a:ext cx="20487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9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8124" y="5250828"/>
            <a:ext cx="319446" cy="1414951"/>
          </a:xfrm>
          <a:prstGeom prst="rect">
            <a:avLst/>
          </a:prstGeom>
        </p:spPr>
        <p:txBody>
          <a:bodyPr vert="vert270" wrap="square" lIns="0" tIns="33547" rIns="0" bIns="0" rtlCol="0">
            <a:spAutoFit/>
          </a:bodyPr>
          <a:lstStyle/>
          <a:p>
            <a:pPr marL="23962">
              <a:spcBef>
                <a:spcPts val="264"/>
              </a:spcBef>
            </a:pP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Media</a:t>
            </a: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n</a:t>
            </a:r>
            <a:r>
              <a:rPr sz="1038" spc="-11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Sale</a:t>
            </a: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s</a:t>
            </a:r>
            <a:r>
              <a:rPr sz="1038" spc="-11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Revenu</a:t>
            </a: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e</a:t>
            </a:r>
            <a:endParaRPr sz="1038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56179" y="8344216"/>
            <a:ext cx="1822303" cy="0"/>
          </a:xfrm>
          <a:custGeom>
            <a:avLst/>
            <a:gdLst/>
            <a:ahLst/>
            <a:cxnLst/>
            <a:rect l="l" t="t" r="r" b="b"/>
            <a:pathLst>
              <a:path w="965835">
                <a:moveTo>
                  <a:pt x="0" y="0"/>
                </a:moveTo>
                <a:lnTo>
                  <a:pt x="965654" y="0"/>
                </a:lnTo>
              </a:path>
            </a:pathLst>
          </a:custGeom>
          <a:ln w="5747">
            <a:solidFill>
              <a:srgbClr val="CACACA"/>
            </a:solidFill>
            <a:prstDash val="dot"/>
          </a:ln>
        </p:spPr>
        <p:txBody>
          <a:bodyPr wrap="square" lIns="0" tIns="0" rIns="0" bIns="0" rtlCol="0"/>
          <a:lstStyle/>
          <a:p>
            <a:endParaRPr sz="3396"/>
          </a:p>
        </p:txBody>
      </p:sp>
      <p:sp>
        <p:nvSpPr>
          <p:cNvPr id="21" name="object 21"/>
          <p:cNvSpPr/>
          <p:nvPr/>
        </p:nvSpPr>
        <p:spPr>
          <a:xfrm>
            <a:off x="2331906" y="7981285"/>
            <a:ext cx="81471" cy="81471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554" y="43109"/>
                </a:moveTo>
                <a:lnTo>
                  <a:pt x="13164" y="41415"/>
                </a:lnTo>
                <a:lnTo>
                  <a:pt x="6313" y="36796"/>
                </a:lnTo>
                <a:lnTo>
                  <a:pt x="1693" y="29944"/>
                </a:lnTo>
                <a:lnTo>
                  <a:pt x="0" y="21554"/>
                </a:lnTo>
                <a:lnTo>
                  <a:pt x="1693" y="13164"/>
                </a:lnTo>
                <a:lnTo>
                  <a:pt x="6313" y="6313"/>
                </a:lnTo>
                <a:lnTo>
                  <a:pt x="13164" y="1693"/>
                </a:lnTo>
                <a:lnTo>
                  <a:pt x="21554" y="0"/>
                </a:lnTo>
                <a:lnTo>
                  <a:pt x="29944" y="1693"/>
                </a:lnTo>
                <a:lnTo>
                  <a:pt x="36796" y="6313"/>
                </a:lnTo>
                <a:lnTo>
                  <a:pt x="41415" y="13164"/>
                </a:lnTo>
                <a:lnTo>
                  <a:pt x="43109" y="21554"/>
                </a:lnTo>
                <a:lnTo>
                  <a:pt x="41415" y="29944"/>
                </a:lnTo>
                <a:lnTo>
                  <a:pt x="36796" y="36796"/>
                </a:lnTo>
                <a:lnTo>
                  <a:pt x="29944" y="41415"/>
                </a:lnTo>
                <a:lnTo>
                  <a:pt x="21554" y="43109"/>
                </a:lnTo>
                <a:close/>
              </a:path>
            </a:pathLst>
          </a:custGeom>
          <a:solidFill>
            <a:srgbClr val="75B6B1"/>
          </a:solidFill>
        </p:spPr>
        <p:txBody>
          <a:bodyPr wrap="square" lIns="0" tIns="0" rIns="0" bIns="0" rtlCol="0"/>
          <a:lstStyle/>
          <a:p>
            <a:endParaRPr sz="3396"/>
          </a:p>
        </p:txBody>
      </p:sp>
      <p:sp>
        <p:nvSpPr>
          <p:cNvPr id="22" name="object 22"/>
          <p:cNvSpPr/>
          <p:nvPr/>
        </p:nvSpPr>
        <p:spPr>
          <a:xfrm>
            <a:off x="2331906" y="4622515"/>
            <a:ext cx="81471" cy="81471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554" y="43109"/>
                </a:moveTo>
                <a:lnTo>
                  <a:pt x="13164" y="41415"/>
                </a:lnTo>
                <a:lnTo>
                  <a:pt x="6313" y="36796"/>
                </a:lnTo>
                <a:lnTo>
                  <a:pt x="1693" y="29944"/>
                </a:lnTo>
                <a:lnTo>
                  <a:pt x="0" y="21554"/>
                </a:lnTo>
                <a:lnTo>
                  <a:pt x="1693" y="13164"/>
                </a:lnTo>
                <a:lnTo>
                  <a:pt x="6313" y="6313"/>
                </a:lnTo>
                <a:lnTo>
                  <a:pt x="13164" y="1693"/>
                </a:lnTo>
                <a:lnTo>
                  <a:pt x="21554" y="0"/>
                </a:lnTo>
                <a:lnTo>
                  <a:pt x="29944" y="1693"/>
                </a:lnTo>
                <a:lnTo>
                  <a:pt x="36796" y="6313"/>
                </a:lnTo>
                <a:lnTo>
                  <a:pt x="41415" y="13164"/>
                </a:lnTo>
                <a:lnTo>
                  <a:pt x="43109" y="21554"/>
                </a:lnTo>
                <a:lnTo>
                  <a:pt x="41415" y="29944"/>
                </a:lnTo>
                <a:lnTo>
                  <a:pt x="36796" y="36796"/>
                </a:lnTo>
                <a:lnTo>
                  <a:pt x="29944" y="41415"/>
                </a:lnTo>
                <a:lnTo>
                  <a:pt x="21554" y="43109"/>
                </a:lnTo>
                <a:close/>
              </a:path>
            </a:pathLst>
          </a:custGeom>
          <a:solidFill>
            <a:srgbClr val="B9AFAB"/>
          </a:solidFill>
        </p:spPr>
        <p:txBody>
          <a:bodyPr wrap="square" lIns="0" tIns="0" rIns="0" bIns="0" rtlCol="0"/>
          <a:lstStyle/>
          <a:p>
            <a:endParaRPr sz="3396"/>
          </a:p>
        </p:txBody>
      </p:sp>
      <p:sp>
        <p:nvSpPr>
          <p:cNvPr id="23" name="object 23"/>
          <p:cNvSpPr/>
          <p:nvPr/>
        </p:nvSpPr>
        <p:spPr>
          <a:xfrm>
            <a:off x="2331906" y="3823782"/>
            <a:ext cx="81471" cy="81471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554" y="43109"/>
                </a:moveTo>
                <a:lnTo>
                  <a:pt x="13164" y="41415"/>
                </a:lnTo>
                <a:lnTo>
                  <a:pt x="6313" y="36796"/>
                </a:lnTo>
                <a:lnTo>
                  <a:pt x="1693" y="29944"/>
                </a:lnTo>
                <a:lnTo>
                  <a:pt x="0" y="21554"/>
                </a:lnTo>
                <a:lnTo>
                  <a:pt x="1693" y="13164"/>
                </a:lnTo>
                <a:lnTo>
                  <a:pt x="6313" y="6313"/>
                </a:lnTo>
                <a:lnTo>
                  <a:pt x="13164" y="1693"/>
                </a:lnTo>
                <a:lnTo>
                  <a:pt x="21554" y="0"/>
                </a:lnTo>
                <a:lnTo>
                  <a:pt x="29944" y="1693"/>
                </a:lnTo>
                <a:lnTo>
                  <a:pt x="36796" y="6313"/>
                </a:lnTo>
                <a:lnTo>
                  <a:pt x="41415" y="13164"/>
                </a:lnTo>
                <a:lnTo>
                  <a:pt x="43109" y="21554"/>
                </a:lnTo>
                <a:lnTo>
                  <a:pt x="41415" y="29944"/>
                </a:lnTo>
                <a:lnTo>
                  <a:pt x="36796" y="36796"/>
                </a:lnTo>
                <a:lnTo>
                  <a:pt x="29944" y="41415"/>
                </a:lnTo>
                <a:lnTo>
                  <a:pt x="21554" y="43109"/>
                </a:lnTo>
                <a:close/>
              </a:path>
            </a:pathLst>
          </a:custGeom>
          <a:solidFill>
            <a:srgbClr val="75B6B1"/>
          </a:solidFill>
        </p:spPr>
        <p:txBody>
          <a:bodyPr wrap="square" lIns="0" tIns="0" rIns="0" bIns="0" rtlCol="0"/>
          <a:lstStyle/>
          <a:p>
            <a:endParaRPr sz="3396"/>
          </a:p>
        </p:txBody>
      </p:sp>
      <p:sp>
        <p:nvSpPr>
          <p:cNvPr id="24" name="object 24"/>
          <p:cNvSpPr/>
          <p:nvPr/>
        </p:nvSpPr>
        <p:spPr>
          <a:xfrm>
            <a:off x="2331906" y="6768071"/>
            <a:ext cx="81471" cy="81471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554" y="43109"/>
                </a:moveTo>
                <a:lnTo>
                  <a:pt x="13164" y="41415"/>
                </a:lnTo>
                <a:lnTo>
                  <a:pt x="6313" y="36796"/>
                </a:lnTo>
                <a:lnTo>
                  <a:pt x="1693" y="29944"/>
                </a:lnTo>
                <a:lnTo>
                  <a:pt x="0" y="21554"/>
                </a:lnTo>
                <a:lnTo>
                  <a:pt x="1693" y="13164"/>
                </a:lnTo>
                <a:lnTo>
                  <a:pt x="6313" y="6313"/>
                </a:lnTo>
                <a:lnTo>
                  <a:pt x="13164" y="1693"/>
                </a:lnTo>
                <a:lnTo>
                  <a:pt x="21554" y="0"/>
                </a:lnTo>
                <a:lnTo>
                  <a:pt x="29944" y="1693"/>
                </a:lnTo>
                <a:lnTo>
                  <a:pt x="36796" y="6313"/>
                </a:lnTo>
                <a:lnTo>
                  <a:pt x="41415" y="13164"/>
                </a:lnTo>
                <a:lnTo>
                  <a:pt x="43109" y="21554"/>
                </a:lnTo>
                <a:lnTo>
                  <a:pt x="41415" y="29944"/>
                </a:lnTo>
                <a:lnTo>
                  <a:pt x="36796" y="36796"/>
                </a:lnTo>
                <a:lnTo>
                  <a:pt x="29944" y="41415"/>
                </a:lnTo>
                <a:lnTo>
                  <a:pt x="21554" y="43109"/>
                </a:lnTo>
                <a:close/>
              </a:path>
            </a:pathLst>
          </a:custGeom>
          <a:solidFill>
            <a:srgbClr val="F18D2A"/>
          </a:solidFill>
        </p:spPr>
        <p:txBody>
          <a:bodyPr wrap="square" lIns="0" tIns="0" rIns="0" bIns="0" rtlCol="0"/>
          <a:lstStyle/>
          <a:p>
            <a:endParaRPr sz="3396"/>
          </a:p>
        </p:txBody>
      </p:sp>
      <p:sp>
        <p:nvSpPr>
          <p:cNvPr id="25" name="object 25"/>
          <p:cNvSpPr/>
          <p:nvPr/>
        </p:nvSpPr>
        <p:spPr>
          <a:xfrm>
            <a:off x="2331906" y="4798060"/>
            <a:ext cx="81471" cy="81471"/>
          </a:xfrm>
          <a:custGeom>
            <a:avLst/>
            <a:gdLst/>
            <a:ahLst/>
            <a:cxnLst/>
            <a:rect l="l" t="t" r="r" b="b"/>
            <a:pathLst>
              <a:path w="43180" h="43180">
                <a:moveTo>
                  <a:pt x="21554" y="43109"/>
                </a:moveTo>
                <a:lnTo>
                  <a:pt x="13164" y="41415"/>
                </a:lnTo>
                <a:lnTo>
                  <a:pt x="6313" y="36796"/>
                </a:lnTo>
                <a:lnTo>
                  <a:pt x="1693" y="29944"/>
                </a:lnTo>
                <a:lnTo>
                  <a:pt x="0" y="21554"/>
                </a:lnTo>
                <a:lnTo>
                  <a:pt x="1693" y="13164"/>
                </a:lnTo>
                <a:lnTo>
                  <a:pt x="6313" y="6313"/>
                </a:lnTo>
                <a:lnTo>
                  <a:pt x="13164" y="1693"/>
                </a:lnTo>
                <a:lnTo>
                  <a:pt x="21554" y="0"/>
                </a:lnTo>
                <a:lnTo>
                  <a:pt x="29944" y="1693"/>
                </a:lnTo>
                <a:lnTo>
                  <a:pt x="36796" y="6313"/>
                </a:lnTo>
                <a:lnTo>
                  <a:pt x="41415" y="13164"/>
                </a:lnTo>
                <a:lnTo>
                  <a:pt x="43109" y="21554"/>
                </a:lnTo>
                <a:lnTo>
                  <a:pt x="41415" y="29944"/>
                </a:lnTo>
                <a:lnTo>
                  <a:pt x="36796" y="36796"/>
                </a:lnTo>
                <a:lnTo>
                  <a:pt x="29944" y="41415"/>
                </a:lnTo>
                <a:lnTo>
                  <a:pt x="21554" y="43109"/>
                </a:lnTo>
                <a:close/>
              </a:path>
            </a:pathLst>
          </a:custGeom>
          <a:solidFill>
            <a:srgbClr val="4D78A6"/>
          </a:solidFill>
        </p:spPr>
        <p:txBody>
          <a:bodyPr wrap="square" lIns="0" tIns="0" rIns="0" bIns="0" rtlCol="0"/>
          <a:lstStyle/>
          <a:p>
            <a:endParaRPr sz="3396"/>
          </a:p>
        </p:txBody>
      </p:sp>
      <p:sp>
        <p:nvSpPr>
          <p:cNvPr id="26" name="object 26"/>
          <p:cNvSpPr/>
          <p:nvPr/>
        </p:nvSpPr>
        <p:spPr>
          <a:xfrm>
            <a:off x="2331906" y="6565219"/>
            <a:ext cx="81471" cy="81471"/>
          </a:xfrm>
          <a:custGeom>
            <a:avLst/>
            <a:gdLst/>
            <a:ahLst/>
            <a:cxnLst/>
            <a:rect l="l" t="t" r="r" b="b"/>
            <a:pathLst>
              <a:path w="43180" h="43179">
                <a:moveTo>
                  <a:pt x="21554" y="43109"/>
                </a:moveTo>
                <a:lnTo>
                  <a:pt x="13164" y="41415"/>
                </a:lnTo>
                <a:lnTo>
                  <a:pt x="6313" y="36796"/>
                </a:lnTo>
                <a:lnTo>
                  <a:pt x="1693" y="29944"/>
                </a:lnTo>
                <a:lnTo>
                  <a:pt x="0" y="21554"/>
                </a:lnTo>
                <a:lnTo>
                  <a:pt x="1693" y="13164"/>
                </a:lnTo>
                <a:lnTo>
                  <a:pt x="6313" y="6313"/>
                </a:lnTo>
                <a:lnTo>
                  <a:pt x="13164" y="1693"/>
                </a:lnTo>
                <a:lnTo>
                  <a:pt x="21554" y="0"/>
                </a:lnTo>
                <a:lnTo>
                  <a:pt x="29944" y="1693"/>
                </a:lnTo>
                <a:lnTo>
                  <a:pt x="36796" y="6313"/>
                </a:lnTo>
                <a:lnTo>
                  <a:pt x="41415" y="13164"/>
                </a:lnTo>
                <a:lnTo>
                  <a:pt x="43109" y="21554"/>
                </a:lnTo>
                <a:lnTo>
                  <a:pt x="41415" y="29944"/>
                </a:lnTo>
                <a:lnTo>
                  <a:pt x="36796" y="36796"/>
                </a:lnTo>
                <a:lnTo>
                  <a:pt x="29944" y="41415"/>
                </a:lnTo>
                <a:lnTo>
                  <a:pt x="21554" y="43109"/>
                </a:lnTo>
                <a:close/>
              </a:path>
            </a:pathLst>
          </a:custGeom>
          <a:solidFill>
            <a:srgbClr val="E05658"/>
          </a:solidFill>
        </p:spPr>
        <p:txBody>
          <a:bodyPr wrap="square" lIns="0" tIns="0" rIns="0" bIns="0" rtlCol="0"/>
          <a:lstStyle/>
          <a:p>
            <a:endParaRPr sz="3396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EBC0670-EAD3-4BB0-8854-2DBD8E0CA4A1}"/>
              </a:ext>
            </a:extLst>
          </p:cNvPr>
          <p:cNvGrpSpPr/>
          <p:nvPr/>
        </p:nvGrpSpPr>
        <p:grpSpPr>
          <a:xfrm>
            <a:off x="2331906" y="7065523"/>
            <a:ext cx="81471" cy="586164"/>
            <a:chOff x="2595118" y="2217278"/>
            <a:chExt cx="81471" cy="586164"/>
          </a:xfrm>
        </p:grpSpPr>
        <p:sp>
          <p:nvSpPr>
            <p:cNvPr id="28" name="object 28"/>
            <p:cNvSpPr/>
            <p:nvPr/>
          </p:nvSpPr>
          <p:spPr>
            <a:xfrm>
              <a:off x="2595118" y="2721971"/>
              <a:ext cx="81471" cy="81471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554" y="43109"/>
                  </a:moveTo>
                  <a:lnTo>
                    <a:pt x="13164" y="41415"/>
                  </a:lnTo>
                  <a:lnTo>
                    <a:pt x="6313" y="36796"/>
                  </a:lnTo>
                  <a:lnTo>
                    <a:pt x="1693" y="29944"/>
                  </a:lnTo>
                  <a:lnTo>
                    <a:pt x="0" y="21554"/>
                  </a:lnTo>
                  <a:lnTo>
                    <a:pt x="1693" y="13164"/>
                  </a:lnTo>
                  <a:lnTo>
                    <a:pt x="6313" y="6313"/>
                  </a:lnTo>
                  <a:lnTo>
                    <a:pt x="13164" y="1693"/>
                  </a:lnTo>
                  <a:lnTo>
                    <a:pt x="21554" y="0"/>
                  </a:lnTo>
                  <a:lnTo>
                    <a:pt x="29944" y="1693"/>
                  </a:lnTo>
                  <a:lnTo>
                    <a:pt x="36796" y="6313"/>
                  </a:lnTo>
                  <a:lnTo>
                    <a:pt x="41415" y="13164"/>
                  </a:lnTo>
                  <a:lnTo>
                    <a:pt x="43109" y="21554"/>
                  </a:lnTo>
                  <a:lnTo>
                    <a:pt x="41415" y="29944"/>
                  </a:lnTo>
                  <a:lnTo>
                    <a:pt x="36796" y="36796"/>
                  </a:lnTo>
                  <a:lnTo>
                    <a:pt x="29944" y="41415"/>
                  </a:lnTo>
                  <a:lnTo>
                    <a:pt x="21554" y="43109"/>
                  </a:lnTo>
                  <a:close/>
                </a:path>
              </a:pathLst>
            </a:custGeom>
            <a:solidFill>
              <a:srgbClr val="58A04E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29" name="object 29"/>
            <p:cNvSpPr/>
            <p:nvPr/>
          </p:nvSpPr>
          <p:spPr>
            <a:xfrm>
              <a:off x="2595118" y="2623470"/>
              <a:ext cx="81471" cy="81471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554" y="43109"/>
                  </a:moveTo>
                  <a:lnTo>
                    <a:pt x="13164" y="41415"/>
                  </a:lnTo>
                  <a:lnTo>
                    <a:pt x="6313" y="36796"/>
                  </a:lnTo>
                  <a:lnTo>
                    <a:pt x="1693" y="29944"/>
                  </a:lnTo>
                  <a:lnTo>
                    <a:pt x="0" y="21554"/>
                  </a:lnTo>
                  <a:lnTo>
                    <a:pt x="1693" y="13164"/>
                  </a:lnTo>
                  <a:lnTo>
                    <a:pt x="6313" y="6313"/>
                  </a:lnTo>
                  <a:lnTo>
                    <a:pt x="13164" y="1693"/>
                  </a:lnTo>
                  <a:lnTo>
                    <a:pt x="21554" y="0"/>
                  </a:lnTo>
                  <a:lnTo>
                    <a:pt x="29944" y="1693"/>
                  </a:lnTo>
                  <a:lnTo>
                    <a:pt x="36796" y="6313"/>
                  </a:lnTo>
                  <a:lnTo>
                    <a:pt x="41415" y="13164"/>
                  </a:lnTo>
                  <a:lnTo>
                    <a:pt x="43109" y="21554"/>
                  </a:lnTo>
                  <a:lnTo>
                    <a:pt x="41415" y="29944"/>
                  </a:lnTo>
                  <a:lnTo>
                    <a:pt x="36796" y="36796"/>
                  </a:lnTo>
                  <a:lnTo>
                    <a:pt x="29944" y="41415"/>
                  </a:lnTo>
                  <a:lnTo>
                    <a:pt x="21554" y="43109"/>
                  </a:lnTo>
                  <a:close/>
                </a:path>
              </a:pathLst>
            </a:custGeom>
            <a:solidFill>
              <a:srgbClr val="4D78A6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30" name="object 30"/>
            <p:cNvSpPr/>
            <p:nvPr/>
          </p:nvSpPr>
          <p:spPr>
            <a:xfrm>
              <a:off x="2595118" y="2714656"/>
              <a:ext cx="81471" cy="81471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554" y="43109"/>
                  </a:moveTo>
                  <a:lnTo>
                    <a:pt x="13164" y="41415"/>
                  </a:lnTo>
                  <a:lnTo>
                    <a:pt x="6313" y="36796"/>
                  </a:lnTo>
                  <a:lnTo>
                    <a:pt x="1693" y="29944"/>
                  </a:lnTo>
                  <a:lnTo>
                    <a:pt x="0" y="21554"/>
                  </a:lnTo>
                  <a:lnTo>
                    <a:pt x="1693" y="13164"/>
                  </a:lnTo>
                  <a:lnTo>
                    <a:pt x="6313" y="6313"/>
                  </a:lnTo>
                  <a:lnTo>
                    <a:pt x="13164" y="1693"/>
                  </a:lnTo>
                  <a:lnTo>
                    <a:pt x="21554" y="0"/>
                  </a:lnTo>
                  <a:lnTo>
                    <a:pt x="29944" y="1693"/>
                  </a:lnTo>
                  <a:lnTo>
                    <a:pt x="36796" y="6313"/>
                  </a:lnTo>
                  <a:lnTo>
                    <a:pt x="41415" y="13164"/>
                  </a:lnTo>
                  <a:lnTo>
                    <a:pt x="43109" y="21554"/>
                  </a:lnTo>
                  <a:lnTo>
                    <a:pt x="41415" y="29944"/>
                  </a:lnTo>
                  <a:lnTo>
                    <a:pt x="36796" y="36796"/>
                  </a:lnTo>
                  <a:lnTo>
                    <a:pt x="29944" y="41415"/>
                  </a:lnTo>
                  <a:lnTo>
                    <a:pt x="21554" y="43109"/>
                  </a:lnTo>
                  <a:close/>
                </a:path>
              </a:pathLst>
            </a:custGeom>
            <a:solidFill>
              <a:srgbClr val="9B745E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31" name="object 31"/>
            <p:cNvSpPr/>
            <p:nvPr/>
          </p:nvSpPr>
          <p:spPr>
            <a:xfrm>
              <a:off x="2595118" y="2597625"/>
              <a:ext cx="81471" cy="81471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554" y="43109"/>
                  </a:moveTo>
                  <a:lnTo>
                    <a:pt x="13164" y="41415"/>
                  </a:lnTo>
                  <a:lnTo>
                    <a:pt x="6313" y="36796"/>
                  </a:lnTo>
                  <a:lnTo>
                    <a:pt x="1693" y="29944"/>
                  </a:lnTo>
                  <a:lnTo>
                    <a:pt x="0" y="21554"/>
                  </a:lnTo>
                  <a:lnTo>
                    <a:pt x="1693" y="13164"/>
                  </a:lnTo>
                  <a:lnTo>
                    <a:pt x="6313" y="6313"/>
                  </a:lnTo>
                  <a:lnTo>
                    <a:pt x="13164" y="1693"/>
                  </a:lnTo>
                  <a:lnTo>
                    <a:pt x="21554" y="0"/>
                  </a:lnTo>
                  <a:lnTo>
                    <a:pt x="29944" y="1693"/>
                  </a:lnTo>
                  <a:lnTo>
                    <a:pt x="36796" y="6313"/>
                  </a:lnTo>
                  <a:lnTo>
                    <a:pt x="41415" y="13164"/>
                  </a:lnTo>
                  <a:lnTo>
                    <a:pt x="43109" y="21554"/>
                  </a:lnTo>
                  <a:lnTo>
                    <a:pt x="41415" y="29944"/>
                  </a:lnTo>
                  <a:lnTo>
                    <a:pt x="36796" y="36796"/>
                  </a:lnTo>
                  <a:lnTo>
                    <a:pt x="29944" y="41415"/>
                  </a:lnTo>
                  <a:lnTo>
                    <a:pt x="21554" y="43109"/>
                  </a:lnTo>
                  <a:close/>
                </a:path>
              </a:pathLst>
            </a:custGeom>
            <a:solidFill>
              <a:srgbClr val="75B6B1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32" name="object 32"/>
            <p:cNvSpPr/>
            <p:nvPr/>
          </p:nvSpPr>
          <p:spPr>
            <a:xfrm>
              <a:off x="2595118" y="2612255"/>
              <a:ext cx="81471" cy="81471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554" y="43109"/>
                  </a:moveTo>
                  <a:lnTo>
                    <a:pt x="13164" y="41415"/>
                  </a:lnTo>
                  <a:lnTo>
                    <a:pt x="6313" y="36796"/>
                  </a:lnTo>
                  <a:lnTo>
                    <a:pt x="1693" y="29944"/>
                  </a:lnTo>
                  <a:lnTo>
                    <a:pt x="0" y="21554"/>
                  </a:lnTo>
                  <a:lnTo>
                    <a:pt x="1693" y="13164"/>
                  </a:lnTo>
                  <a:lnTo>
                    <a:pt x="6313" y="6313"/>
                  </a:lnTo>
                  <a:lnTo>
                    <a:pt x="13164" y="1693"/>
                  </a:lnTo>
                  <a:lnTo>
                    <a:pt x="21554" y="0"/>
                  </a:lnTo>
                  <a:lnTo>
                    <a:pt x="29944" y="1693"/>
                  </a:lnTo>
                  <a:lnTo>
                    <a:pt x="36796" y="6313"/>
                  </a:lnTo>
                  <a:lnTo>
                    <a:pt x="41415" y="13164"/>
                  </a:lnTo>
                  <a:lnTo>
                    <a:pt x="43109" y="21554"/>
                  </a:lnTo>
                  <a:lnTo>
                    <a:pt x="41415" y="29944"/>
                  </a:lnTo>
                  <a:lnTo>
                    <a:pt x="36796" y="36796"/>
                  </a:lnTo>
                  <a:lnTo>
                    <a:pt x="29944" y="41415"/>
                  </a:lnTo>
                  <a:lnTo>
                    <a:pt x="21554" y="43109"/>
                  </a:lnTo>
                  <a:close/>
                </a:path>
              </a:pathLst>
            </a:custGeom>
            <a:solidFill>
              <a:srgbClr val="ECC847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33" name="object 33"/>
            <p:cNvSpPr/>
            <p:nvPr/>
          </p:nvSpPr>
          <p:spPr>
            <a:xfrm>
              <a:off x="2595118" y="2597625"/>
              <a:ext cx="81471" cy="81471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554" y="43109"/>
                  </a:moveTo>
                  <a:lnTo>
                    <a:pt x="13164" y="41415"/>
                  </a:lnTo>
                  <a:lnTo>
                    <a:pt x="6313" y="36796"/>
                  </a:lnTo>
                  <a:lnTo>
                    <a:pt x="1693" y="29944"/>
                  </a:lnTo>
                  <a:lnTo>
                    <a:pt x="0" y="21554"/>
                  </a:lnTo>
                  <a:lnTo>
                    <a:pt x="1693" y="13164"/>
                  </a:lnTo>
                  <a:lnTo>
                    <a:pt x="6313" y="6313"/>
                  </a:lnTo>
                  <a:lnTo>
                    <a:pt x="13164" y="1693"/>
                  </a:lnTo>
                  <a:lnTo>
                    <a:pt x="21554" y="0"/>
                  </a:lnTo>
                  <a:lnTo>
                    <a:pt x="29944" y="1693"/>
                  </a:lnTo>
                  <a:lnTo>
                    <a:pt x="36796" y="6313"/>
                  </a:lnTo>
                  <a:lnTo>
                    <a:pt x="41415" y="13164"/>
                  </a:lnTo>
                  <a:lnTo>
                    <a:pt x="43109" y="21554"/>
                  </a:lnTo>
                  <a:lnTo>
                    <a:pt x="41415" y="29944"/>
                  </a:lnTo>
                  <a:lnTo>
                    <a:pt x="36796" y="36796"/>
                  </a:lnTo>
                  <a:lnTo>
                    <a:pt x="29944" y="41415"/>
                  </a:lnTo>
                  <a:lnTo>
                    <a:pt x="21554" y="43109"/>
                  </a:lnTo>
                  <a:close/>
                </a:path>
              </a:pathLst>
            </a:custGeom>
            <a:solidFill>
              <a:srgbClr val="58A04E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34" name="object 34"/>
            <p:cNvSpPr/>
            <p:nvPr/>
          </p:nvSpPr>
          <p:spPr>
            <a:xfrm>
              <a:off x="2595118" y="2597625"/>
              <a:ext cx="81471" cy="81471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554" y="43109"/>
                  </a:moveTo>
                  <a:lnTo>
                    <a:pt x="13164" y="41415"/>
                  </a:lnTo>
                  <a:lnTo>
                    <a:pt x="6313" y="36796"/>
                  </a:lnTo>
                  <a:lnTo>
                    <a:pt x="1693" y="29944"/>
                  </a:lnTo>
                  <a:lnTo>
                    <a:pt x="0" y="21554"/>
                  </a:lnTo>
                  <a:lnTo>
                    <a:pt x="1693" y="13164"/>
                  </a:lnTo>
                  <a:lnTo>
                    <a:pt x="6313" y="6313"/>
                  </a:lnTo>
                  <a:lnTo>
                    <a:pt x="13164" y="1693"/>
                  </a:lnTo>
                  <a:lnTo>
                    <a:pt x="21554" y="0"/>
                  </a:lnTo>
                  <a:lnTo>
                    <a:pt x="29944" y="1693"/>
                  </a:lnTo>
                  <a:lnTo>
                    <a:pt x="36796" y="6313"/>
                  </a:lnTo>
                  <a:lnTo>
                    <a:pt x="41415" y="13164"/>
                  </a:lnTo>
                  <a:lnTo>
                    <a:pt x="43109" y="21554"/>
                  </a:lnTo>
                  <a:lnTo>
                    <a:pt x="41415" y="29944"/>
                  </a:lnTo>
                  <a:lnTo>
                    <a:pt x="36796" y="36796"/>
                  </a:lnTo>
                  <a:lnTo>
                    <a:pt x="29944" y="41415"/>
                  </a:lnTo>
                  <a:lnTo>
                    <a:pt x="21554" y="43109"/>
                  </a:lnTo>
                  <a:close/>
                </a:path>
              </a:pathLst>
            </a:custGeom>
            <a:solidFill>
              <a:srgbClr val="75B6B1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35" name="object 35"/>
            <p:cNvSpPr/>
            <p:nvPr/>
          </p:nvSpPr>
          <p:spPr>
            <a:xfrm>
              <a:off x="2595118" y="2509853"/>
              <a:ext cx="81471" cy="81471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554" y="43109"/>
                  </a:moveTo>
                  <a:lnTo>
                    <a:pt x="13164" y="41415"/>
                  </a:lnTo>
                  <a:lnTo>
                    <a:pt x="6313" y="36796"/>
                  </a:lnTo>
                  <a:lnTo>
                    <a:pt x="1693" y="29944"/>
                  </a:lnTo>
                  <a:lnTo>
                    <a:pt x="0" y="21554"/>
                  </a:lnTo>
                  <a:lnTo>
                    <a:pt x="1693" y="13164"/>
                  </a:lnTo>
                  <a:lnTo>
                    <a:pt x="6313" y="6313"/>
                  </a:lnTo>
                  <a:lnTo>
                    <a:pt x="13164" y="1693"/>
                  </a:lnTo>
                  <a:lnTo>
                    <a:pt x="21554" y="0"/>
                  </a:lnTo>
                  <a:lnTo>
                    <a:pt x="29944" y="1693"/>
                  </a:lnTo>
                  <a:lnTo>
                    <a:pt x="36796" y="6313"/>
                  </a:lnTo>
                  <a:lnTo>
                    <a:pt x="41415" y="13164"/>
                  </a:lnTo>
                  <a:lnTo>
                    <a:pt x="43109" y="21554"/>
                  </a:lnTo>
                  <a:lnTo>
                    <a:pt x="41415" y="29944"/>
                  </a:lnTo>
                  <a:lnTo>
                    <a:pt x="36796" y="36796"/>
                  </a:lnTo>
                  <a:lnTo>
                    <a:pt x="29944" y="41415"/>
                  </a:lnTo>
                  <a:lnTo>
                    <a:pt x="21554" y="43109"/>
                  </a:lnTo>
                  <a:close/>
                </a:path>
              </a:pathLst>
            </a:custGeom>
            <a:solidFill>
              <a:srgbClr val="B9AFAB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36" name="object 36"/>
            <p:cNvSpPr/>
            <p:nvPr/>
          </p:nvSpPr>
          <p:spPr>
            <a:xfrm>
              <a:off x="2595118" y="2631761"/>
              <a:ext cx="81471" cy="81471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554" y="43109"/>
                  </a:moveTo>
                  <a:lnTo>
                    <a:pt x="13164" y="41415"/>
                  </a:lnTo>
                  <a:lnTo>
                    <a:pt x="6313" y="36796"/>
                  </a:lnTo>
                  <a:lnTo>
                    <a:pt x="1693" y="29944"/>
                  </a:lnTo>
                  <a:lnTo>
                    <a:pt x="0" y="21554"/>
                  </a:lnTo>
                  <a:lnTo>
                    <a:pt x="1693" y="13164"/>
                  </a:lnTo>
                  <a:lnTo>
                    <a:pt x="6313" y="6313"/>
                  </a:lnTo>
                  <a:lnTo>
                    <a:pt x="13164" y="1693"/>
                  </a:lnTo>
                  <a:lnTo>
                    <a:pt x="21554" y="0"/>
                  </a:lnTo>
                  <a:lnTo>
                    <a:pt x="29944" y="1693"/>
                  </a:lnTo>
                  <a:lnTo>
                    <a:pt x="36796" y="6313"/>
                  </a:lnTo>
                  <a:lnTo>
                    <a:pt x="41415" y="13164"/>
                  </a:lnTo>
                  <a:lnTo>
                    <a:pt x="43109" y="21554"/>
                  </a:lnTo>
                  <a:lnTo>
                    <a:pt x="41415" y="29944"/>
                  </a:lnTo>
                  <a:lnTo>
                    <a:pt x="36796" y="36796"/>
                  </a:lnTo>
                  <a:lnTo>
                    <a:pt x="29944" y="41415"/>
                  </a:lnTo>
                  <a:lnTo>
                    <a:pt x="21554" y="43109"/>
                  </a:lnTo>
                  <a:close/>
                </a:path>
              </a:pathLst>
            </a:custGeom>
            <a:solidFill>
              <a:srgbClr val="FF9CA6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37" name="object 37"/>
            <p:cNvSpPr/>
            <p:nvPr/>
          </p:nvSpPr>
          <p:spPr>
            <a:xfrm>
              <a:off x="2595118" y="2224591"/>
              <a:ext cx="81471" cy="81471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554" y="43109"/>
                  </a:moveTo>
                  <a:lnTo>
                    <a:pt x="13164" y="41415"/>
                  </a:lnTo>
                  <a:lnTo>
                    <a:pt x="6313" y="36796"/>
                  </a:lnTo>
                  <a:lnTo>
                    <a:pt x="1693" y="29944"/>
                  </a:lnTo>
                  <a:lnTo>
                    <a:pt x="0" y="21554"/>
                  </a:lnTo>
                  <a:lnTo>
                    <a:pt x="1693" y="13164"/>
                  </a:lnTo>
                  <a:lnTo>
                    <a:pt x="6313" y="6313"/>
                  </a:lnTo>
                  <a:lnTo>
                    <a:pt x="13164" y="1693"/>
                  </a:lnTo>
                  <a:lnTo>
                    <a:pt x="21554" y="0"/>
                  </a:lnTo>
                  <a:lnTo>
                    <a:pt x="29944" y="1693"/>
                  </a:lnTo>
                  <a:lnTo>
                    <a:pt x="36796" y="6313"/>
                  </a:lnTo>
                  <a:lnTo>
                    <a:pt x="41415" y="13164"/>
                  </a:lnTo>
                  <a:lnTo>
                    <a:pt x="43109" y="21554"/>
                  </a:lnTo>
                  <a:lnTo>
                    <a:pt x="41415" y="29944"/>
                  </a:lnTo>
                  <a:lnTo>
                    <a:pt x="36796" y="36796"/>
                  </a:lnTo>
                  <a:lnTo>
                    <a:pt x="29944" y="41415"/>
                  </a:lnTo>
                  <a:lnTo>
                    <a:pt x="21554" y="43109"/>
                  </a:lnTo>
                  <a:close/>
                </a:path>
              </a:pathLst>
            </a:custGeom>
            <a:solidFill>
              <a:srgbClr val="F18D2A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38" name="object 38"/>
            <p:cNvSpPr/>
            <p:nvPr/>
          </p:nvSpPr>
          <p:spPr>
            <a:xfrm>
              <a:off x="2595118" y="2217278"/>
              <a:ext cx="81471" cy="81471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554" y="43109"/>
                  </a:moveTo>
                  <a:lnTo>
                    <a:pt x="13164" y="41415"/>
                  </a:lnTo>
                  <a:lnTo>
                    <a:pt x="6313" y="36796"/>
                  </a:lnTo>
                  <a:lnTo>
                    <a:pt x="1693" y="29944"/>
                  </a:lnTo>
                  <a:lnTo>
                    <a:pt x="0" y="21554"/>
                  </a:lnTo>
                  <a:lnTo>
                    <a:pt x="1693" y="13164"/>
                  </a:lnTo>
                  <a:lnTo>
                    <a:pt x="6313" y="6313"/>
                  </a:lnTo>
                  <a:lnTo>
                    <a:pt x="13164" y="1693"/>
                  </a:lnTo>
                  <a:lnTo>
                    <a:pt x="21554" y="0"/>
                  </a:lnTo>
                  <a:lnTo>
                    <a:pt x="29944" y="1693"/>
                  </a:lnTo>
                  <a:lnTo>
                    <a:pt x="36796" y="6313"/>
                  </a:lnTo>
                  <a:lnTo>
                    <a:pt x="41415" y="13164"/>
                  </a:lnTo>
                  <a:lnTo>
                    <a:pt x="43109" y="21554"/>
                  </a:lnTo>
                  <a:lnTo>
                    <a:pt x="41415" y="29944"/>
                  </a:lnTo>
                  <a:lnTo>
                    <a:pt x="36796" y="36796"/>
                  </a:lnTo>
                  <a:lnTo>
                    <a:pt x="29944" y="41415"/>
                  </a:lnTo>
                  <a:lnTo>
                    <a:pt x="21554" y="43109"/>
                  </a:lnTo>
                  <a:close/>
                </a:path>
              </a:pathLst>
            </a:custGeom>
            <a:solidFill>
              <a:srgbClr val="9B745E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39" name="object 39"/>
            <p:cNvSpPr/>
            <p:nvPr/>
          </p:nvSpPr>
          <p:spPr>
            <a:xfrm>
              <a:off x="2595118" y="2363565"/>
              <a:ext cx="81471" cy="81471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554" y="43109"/>
                  </a:moveTo>
                  <a:lnTo>
                    <a:pt x="13164" y="41415"/>
                  </a:lnTo>
                  <a:lnTo>
                    <a:pt x="6313" y="36796"/>
                  </a:lnTo>
                  <a:lnTo>
                    <a:pt x="1693" y="29944"/>
                  </a:lnTo>
                  <a:lnTo>
                    <a:pt x="0" y="21554"/>
                  </a:lnTo>
                  <a:lnTo>
                    <a:pt x="1693" y="13164"/>
                  </a:lnTo>
                  <a:lnTo>
                    <a:pt x="6313" y="6313"/>
                  </a:lnTo>
                  <a:lnTo>
                    <a:pt x="13164" y="1693"/>
                  </a:lnTo>
                  <a:lnTo>
                    <a:pt x="21554" y="0"/>
                  </a:lnTo>
                  <a:lnTo>
                    <a:pt x="29944" y="1693"/>
                  </a:lnTo>
                  <a:lnTo>
                    <a:pt x="36796" y="6313"/>
                  </a:lnTo>
                  <a:lnTo>
                    <a:pt x="41415" y="13164"/>
                  </a:lnTo>
                  <a:lnTo>
                    <a:pt x="43109" y="21554"/>
                  </a:lnTo>
                  <a:lnTo>
                    <a:pt x="41415" y="29944"/>
                  </a:lnTo>
                  <a:lnTo>
                    <a:pt x="36796" y="36796"/>
                  </a:lnTo>
                  <a:lnTo>
                    <a:pt x="29944" y="41415"/>
                  </a:lnTo>
                  <a:lnTo>
                    <a:pt x="21554" y="43109"/>
                  </a:lnTo>
                  <a:close/>
                </a:path>
              </a:pathLst>
            </a:custGeom>
            <a:solidFill>
              <a:srgbClr val="AF79A0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0" name="object 40"/>
            <p:cNvSpPr/>
            <p:nvPr/>
          </p:nvSpPr>
          <p:spPr>
            <a:xfrm>
              <a:off x="2595118" y="2597625"/>
              <a:ext cx="81471" cy="81471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554" y="43109"/>
                  </a:moveTo>
                  <a:lnTo>
                    <a:pt x="13164" y="41415"/>
                  </a:lnTo>
                  <a:lnTo>
                    <a:pt x="6313" y="36796"/>
                  </a:lnTo>
                  <a:lnTo>
                    <a:pt x="1693" y="29944"/>
                  </a:lnTo>
                  <a:lnTo>
                    <a:pt x="0" y="21554"/>
                  </a:lnTo>
                  <a:lnTo>
                    <a:pt x="1693" y="13164"/>
                  </a:lnTo>
                  <a:lnTo>
                    <a:pt x="6313" y="6313"/>
                  </a:lnTo>
                  <a:lnTo>
                    <a:pt x="13164" y="1693"/>
                  </a:lnTo>
                  <a:lnTo>
                    <a:pt x="21554" y="0"/>
                  </a:lnTo>
                  <a:lnTo>
                    <a:pt x="29944" y="1693"/>
                  </a:lnTo>
                  <a:lnTo>
                    <a:pt x="36796" y="6313"/>
                  </a:lnTo>
                  <a:lnTo>
                    <a:pt x="41415" y="13164"/>
                  </a:lnTo>
                  <a:lnTo>
                    <a:pt x="43109" y="21554"/>
                  </a:lnTo>
                  <a:lnTo>
                    <a:pt x="41415" y="29944"/>
                  </a:lnTo>
                  <a:lnTo>
                    <a:pt x="36796" y="36796"/>
                  </a:lnTo>
                  <a:lnTo>
                    <a:pt x="29944" y="41415"/>
                  </a:lnTo>
                  <a:lnTo>
                    <a:pt x="21554" y="43109"/>
                  </a:lnTo>
                  <a:close/>
                </a:path>
              </a:pathLst>
            </a:custGeom>
            <a:solidFill>
              <a:srgbClr val="9B745E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1" name="object 41"/>
            <p:cNvSpPr/>
            <p:nvPr/>
          </p:nvSpPr>
          <p:spPr>
            <a:xfrm>
              <a:off x="2595118" y="2631761"/>
              <a:ext cx="81471" cy="81471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554" y="43109"/>
                  </a:moveTo>
                  <a:lnTo>
                    <a:pt x="13164" y="41415"/>
                  </a:lnTo>
                  <a:lnTo>
                    <a:pt x="6313" y="36796"/>
                  </a:lnTo>
                  <a:lnTo>
                    <a:pt x="1693" y="29944"/>
                  </a:lnTo>
                  <a:lnTo>
                    <a:pt x="0" y="21554"/>
                  </a:lnTo>
                  <a:lnTo>
                    <a:pt x="1693" y="13164"/>
                  </a:lnTo>
                  <a:lnTo>
                    <a:pt x="6313" y="6313"/>
                  </a:lnTo>
                  <a:lnTo>
                    <a:pt x="13164" y="1693"/>
                  </a:lnTo>
                  <a:lnTo>
                    <a:pt x="21554" y="0"/>
                  </a:lnTo>
                  <a:lnTo>
                    <a:pt x="29944" y="1693"/>
                  </a:lnTo>
                  <a:lnTo>
                    <a:pt x="36796" y="6313"/>
                  </a:lnTo>
                  <a:lnTo>
                    <a:pt x="41415" y="13164"/>
                  </a:lnTo>
                  <a:lnTo>
                    <a:pt x="43109" y="21554"/>
                  </a:lnTo>
                  <a:lnTo>
                    <a:pt x="41415" y="29944"/>
                  </a:lnTo>
                  <a:lnTo>
                    <a:pt x="36796" y="36796"/>
                  </a:lnTo>
                  <a:lnTo>
                    <a:pt x="29944" y="41415"/>
                  </a:lnTo>
                  <a:lnTo>
                    <a:pt x="21554" y="43109"/>
                  </a:lnTo>
                  <a:close/>
                </a:path>
              </a:pathLst>
            </a:custGeom>
            <a:solidFill>
              <a:srgbClr val="E05658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2" name="object 42"/>
            <p:cNvSpPr/>
            <p:nvPr/>
          </p:nvSpPr>
          <p:spPr>
            <a:xfrm>
              <a:off x="2595118" y="2634198"/>
              <a:ext cx="81471" cy="81471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554" y="43109"/>
                  </a:moveTo>
                  <a:lnTo>
                    <a:pt x="13164" y="41415"/>
                  </a:lnTo>
                  <a:lnTo>
                    <a:pt x="6313" y="36796"/>
                  </a:lnTo>
                  <a:lnTo>
                    <a:pt x="1693" y="29944"/>
                  </a:lnTo>
                  <a:lnTo>
                    <a:pt x="0" y="21554"/>
                  </a:lnTo>
                  <a:lnTo>
                    <a:pt x="1693" y="13164"/>
                  </a:lnTo>
                  <a:lnTo>
                    <a:pt x="6313" y="6313"/>
                  </a:lnTo>
                  <a:lnTo>
                    <a:pt x="13164" y="1693"/>
                  </a:lnTo>
                  <a:lnTo>
                    <a:pt x="21554" y="0"/>
                  </a:lnTo>
                  <a:lnTo>
                    <a:pt x="29944" y="1693"/>
                  </a:lnTo>
                  <a:lnTo>
                    <a:pt x="36796" y="6313"/>
                  </a:lnTo>
                  <a:lnTo>
                    <a:pt x="41415" y="13164"/>
                  </a:lnTo>
                  <a:lnTo>
                    <a:pt x="43109" y="21554"/>
                  </a:lnTo>
                  <a:lnTo>
                    <a:pt x="41415" y="29944"/>
                  </a:lnTo>
                  <a:lnTo>
                    <a:pt x="36796" y="36796"/>
                  </a:lnTo>
                  <a:lnTo>
                    <a:pt x="29944" y="41415"/>
                  </a:lnTo>
                  <a:lnTo>
                    <a:pt x="21554" y="43109"/>
                  </a:lnTo>
                  <a:close/>
                </a:path>
              </a:pathLst>
            </a:custGeom>
            <a:solidFill>
              <a:srgbClr val="F18D2A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3" name="object 43"/>
            <p:cNvSpPr/>
            <p:nvPr/>
          </p:nvSpPr>
          <p:spPr>
            <a:xfrm>
              <a:off x="2595118" y="2590312"/>
              <a:ext cx="81471" cy="81471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554" y="43109"/>
                  </a:moveTo>
                  <a:lnTo>
                    <a:pt x="13164" y="41415"/>
                  </a:lnTo>
                  <a:lnTo>
                    <a:pt x="6313" y="36796"/>
                  </a:lnTo>
                  <a:lnTo>
                    <a:pt x="1693" y="29944"/>
                  </a:lnTo>
                  <a:lnTo>
                    <a:pt x="0" y="21554"/>
                  </a:lnTo>
                  <a:lnTo>
                    <a:pt x="1693" y="13164"/>
                  </a:lnTo>
                  <a:lnTo>
                    <a:pt x="6313" y="6313"/>
                  </a:lnTo>
                  <a:lnTo>
                    <a:pt x="13164" y="1693"/>
                  </a:lnTo>
                  <a:lnTo>
                    <a:pt x="21554" y="0"/>
                  </a:lnTo>
                  <a:lnTo>
                    <a:pt x="29944" y="1693"/>
                  </a:lnTo>
                  <a:lnTo>
                    <a:pt x="36796" y="6313"/>
                  </a:lnTo>
                  <a:lnTo>
                    <a:pt x="41415" y="13164"/>
                  </a:lnTo>
                  <a:lnTo>
                    <a:pt x="43109" y="21554"/>
                  </a:lnTo>
                  <a:lnTo>
                    <a:pt x="41415" y="29944"/>
                  </a:lnTo>
                  <a:lnTo>
                    <a:pt x="36796" y="36796"/>
                  </a:lnTo>
                  <a:lnTo>
                    <a:pt x="29944" y="41415"/>
                  </a:lnTo>
                  <a:lnTo>
                    <a:pt x="21554" y="43109"/>
                  </a:lnTo>
                  <a:close/>
                </a:path>
              </a:pathLst>
            </a:custGeom>
            <a:solidFill>
              <a:srgbClr val="58A04E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4" name="object 44"/>
            <p:cNvSpPr/>
            <p:nvPr/>
          </p:nvSpPr>
          <p:spPr>
            <a:xfrm>
              <a:off x="2595118" y="2597625"/>
              <a:ext cx="81471" cy="81471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554" y="43109"/>
                  </a:moveTo>
                  <a:lnTo>
                    <a:pt x="13164" y="41415"/>
                  </a:lnTo>
                  <a:lnTo>
                    <a:pt x="6313" y="36796"/>
                  </a:lnTo>
                  <a:lnTo>
                    <a:pt x="1693" y="29944"/>
                  </a:lnTo>
                  <a:lnTo>
                    <a:pt x="0" y="21554"/>
                  </a:lnTo>
                  <a:lnTo>
                    <a:pt x="1693" y="13164"/>
                  </a:lnTo>
                  <a:lnTo>
                    <a:pt x="6313" y="6313"/>
                  </a:lnTo>
                  <a:lnTo>
                    <a:pt x="13164" y="1693"/>
                  </a:lnTo>
                  <a:lnTo>
                    <a:pt x="21554" y="0"/>
                  </a:lnTo>
                  <a:lnTo>
                    <a:pt x="29944" y="1693"/>
                  </a:lnTo>
                  <a:lnTo>
                    <a:pt x="36796" y="6313"/>
                  </a:lnTo>
                  <a:lnTo>
                    <a:pt x="41415" y="13164"/>
                  </a:lnTo>
                  <a:lnTo>
                    <a:pt x="43109" y="21554"/>
                  </a:lnTo>
                  <a:lnTo>
                    <a:pt x="41415" y="29944"/>
                  </a:lnTo>
                  <a:lnTo>
                    <a:pt x="36796" y="36796"/>
                  </a:lnTo>
                  <a:lnTo>
                    <a:pt x="29944" y="41415"/>
                  </a:lnTo>
                  <a:lnTo>
                    <a:pt x="21554" y="43109"/>
                  </a:lnTo>
                  <a:close/>
                </a:path>
              </a:pathLst>
            </a:custGeom>
            <a:solidFill>
              <a:srgbClr val="E05658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5" name="object 45"/>
            <p:cNvSpPr/>
            <p:nvPr/>
          </p:nvSpPr>
          <p:spPr>
            <a:xfrm>
              <a:off x="2595118" y="2612255"/>
              <a:ext cx="81471" cy="81471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554" y="43109"/>
                  </a:moveTo>
                  <a:lnTo>
                    <a:pt x="13164" y="41415"/>
                  </a:lnTo>
                  <a:lnTo>
                    <a:pt x="6313" y="36796"/>
                  </a:lnTo>
                  <a:lnTo>
                    <a:pt x="1693" y="29944"/>
                  </a:lnTo>
                  <a:lnTo>
                    <a:pt x="0" y="21554"/>
                  </a:lnTo>
                  <a:lnTo>
                    <a:pt x="1693" y="13164"/>
                  </a:lnTo>
                  <a:lnTo>
                    <a:pt x="6313" y="6313"/>
                  </a:lnTo>
                  <a:lnTo>
                    <a:pt x="13164" y="1693"/>
                  </a:lnTo>
                  <a:lnTo>
                    <a:pt x="21554" y="0"/>
                  </a:lnTo>
                  <a:lnTo>
                    <a:pt x="29944" y="1693"/>
                  </a:lnTo>
                  <a:lnTo>
                    <a:pt x="36796" y="6313"/>
                  </a:lnTo>
                  <a:lnTo>
                    <a:pt x="41415" y="13164"/>
                  </a:lnTo>
                  <a:lnTo>
                    <a:pt x="43109" y="21554"/>
                  </a:lnTo>
                  <a:lnTo>
                    <a:pt x="41415" y="29944"/>
                  </a:lnTo>
                  <a:lnTo>
                    <a:pt x="36796" y="36796"/>
                  </a:lnTo>
                  <a:lnTo>
                    <a:pt x="29944" y="41415"/>
                  </a:lnTo>
                  <a:lnTo>
                    <a:pt x="21554" y="43109"/>
                  </a:lnTo>
                  <a:close/>
                </a:path>
              </a:pathLst>
            </a:custGeom>
            <a:solidFill>
              <a:srgbClr val="4D78A6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6" name="object 46"/>
            <p:cNvSpPr/>
            <p:nvPr/>
          </p:nvSpPr>
          <p:spPr>
            <a:xfrm>
              <a:off x="2595118" y="2319678"/>
              <a:ext cx="81471" cy="81471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554" y="43109"/>
                  </a:moveTo>
                  <a:lnTo>
                    <a:pt x="13164" y="41415"/>
                  </a:lnTo>
                  <a:lnTo>
                    <a:pt x="6313" y="36796"/>
                  </a:lnTo>
                  <a:lnTo>
                    <a:pt x="1693" y="29944"/>
                  </a:lnTo>
                  <a:lnTo>
                    <a:pt x="0" y="21554"/>
                  </a:lnTo>
                  <a:lnTo>
                    <a:pt x="1693" y="13164"/>
                  </a:lnTo>
                  <a:lnTo>
                    <a:pt x="6313" y="6313"/>
                  </a:lnTo>
                  <a:lnTo>
                    <a:pt x="13164" y="1693"/>
                  </a:lnTo>
                  <a:lnTo>
                    <a:pt x="21554" y="0"/>
                  </a:lnTo>
                  <a:lnTo>
                    <a:pt x="29944" y="1693"/>
                  </a:lnTo>
                  <a:lnTo>
                    <a:pt x="36796" y="6313"/>
                  </a:lnTo>
                  <a:lnTo>
                    <a:pt x="41415" y="13164"/>
                  </a:lnTo>
                  <a:lnTo>
                    <a:pt x="43109" y="21554"/>
                  </a:lnTo>
                  <a:lnTo>
                    <a:pt x="41415" y="29944"/>
                  </a:lnTo>
                  <a:lnTo>
                    <a:pt x="36796" y="36796"/>
                  </a:lnTo>
                  <a:lnTo>
                    <a:pt x="29944" y="41415"/>
                  </a:lnTo>
                  <a:lnTo>
                    <a:pt x="21554" y="43109"/>
                  </a:lnTo>
                  <a:close/>
                </a:path>
              </a:pathLst>
            </a:custGeom>
            <a:solidFill>
              <a:srgbClr val="B9AFAB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7" name="object 47"/>
            <p:cNvSpPr/>
            <p:nvPr/>
          </p:nvSpPr>
          <p:spPr>
            <a:xfrm>
              <a:off x="2595118" y="2631761"/>
              <a:ext cx="81471" cy="81471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554" y="43109"/>
                  </a:moveTo>
                  <a:lnTo>
                    <a:pt x="13164" y="41415"/>
                  </a:lnTo>
                  <a:lnTo>
                    <a:pt x="6313" y="36796"/>
                  </a:lnTo>
                  <a:lnTo>
                    <a:pt x="1693" y="29944"/>
                  </a:lnTo>
                  <a:lnTo>
                    <a:pt x="0" y="21554"/>
                  </a:lnTo>
                  <a:lnTo>
                    <a:pt x="1693" y="13164"/>
                  </a:lnTo>
                  <a:lnTo>
                    <a:pt x="6313" y="6313"/>
                  </a:lnTo>
                  <a:lnTo>
                    <a:pt x="13164" y="1693"/>
                  </a:lnTo>
                  <a:lnTo>
                    <a:pt x="21554" y="0"/>
                  </a:lnTo>
                  <a:lnTo>
                    <a:pt x="29944" y="1693"/>
                  </a:lnTo>
                  <a:lnTo>
                    <a:pt x="36796" y="6313"/>
                  </a:lnTo>
                  <a:lnTo>
                    <a:pt x="41415" y="13164"/>
                  </a:lnTo>
                  <a:lnTo>
                    <a:pt x="43109" y="21554"/>
                  </a:lnTo>
                  <a:lnTo>
                    <a:pt x="41415" y="29944"/>
                  </a:lnTo>
                  <a:lnTo>
                    <a:pt x="36796" y="36796"/>
                  </a:lnTo>
                  <a:lnTo>
                    <a:pt x="29944" y="41415"/>
                  </a:lnTo>
                  <a:lnTo>
                    <a:pt x="21554" y="43109"/>
                  </a:lnTo>
                  <a:close/>
                </a:path>
              </a:pathLst>
            </a:custGeom>
            <a:solidFill>
              <a:srgbClr val="FF9CA6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8" name="object 48"/>
            <p:cNvSpPr/>
            <p:nvPr/>
          </p:nvSpPr>
          <p:spPr>
            <a:xfrm>
              <a:off x="2595118" y="2631761"/>
              <a:ext cx="81471" cy="81471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554" y="43109"/>
                  </a:moveTo>
                  <a:lnTo>
                    <a:pt x="13164" y="41415"/>
                  </a:lnTo>
                  <a:lnTo>
                    <a:pt x="6313" y="36796"/>
                  </a:lnTo>
                  <a:lnTo>
                    <a:pt x="1693" y="29944"/>
                  </a:lnTo>
                  <a:lnTo>
                    <a:pt x="0" y="21554"/>
                  </a:lnTo>
                  <a:lnTo>
                    <a:pt x="1693" y="13164"/>
                  </a:lnTo>
                  <a:lnTo>
                    <a:pt x="6313" y="6313"/>
                  </a:lnTo>
                  <a:lnTo>
                    <a:pt x="13164" y="1693"/>
                  </a:lnTo>
                  <a:lnTo>
                    <a:pt x="21554" y="0"/>
                  </a:lnTo>
                  <a:lnTo>
                    <a:pt x="29944" y="1693"/>
                  </a:lnTo>
                  <a:lnTo>
                    <a:pt x="36796" y="6313"/>
                  </a:lnTo>
                  <a:lnTo>
                    <a:pt x="41415" y="13164"/>
                  </a:lnTo>
                  <a:lnTo>
                    <a:pt x="43109" y="21554"/>
                  </a:lnTo>
                  <a:lnTo>
                    <a:pt x="41415" y="29944"/>
                  </a:lnTo>
                  <a:lnTo>
                    <a:pt x="36796" y="36796"/>
                  </a:lnTo>
                  <a:lnTo>
                    <a:pt x="29944" y="41415"/>
                  </a:lnTo>
                  <a:lnTo>
                    <a:pt x="21554" y="43109"/>
                  </a:lnTo>
                  <a:close/>
                </a:path>
              </a:pathLst>
            </a:custGeom>
            <a:solidFill>
              <a:srgbClr val="AF79A0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9" name="object 49"/>
            <p:cNvSpPr/>
            <p:nvPr/>
          </p:nvSpPr>
          <p:spPr>
            <a:xfrm>
              <a:off x="2595118" y="2656141"/>
              <a:ext cx="81471" cy="81471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554" y="43109"/>
                  </a:moveTo>
                  <a:lnTo>
                    <a:pt x="13164" y="41415"/>
                  </a:lnTo>
                  <a:lnTo>
                    <a:pt x="6313" y="36796"/>
                  </a:lnTo>
                  <a:lnTo>
                    <a:pt x="1693" y="29944"/>
                  </a:lnTo>
                  <a:lnTo>
                    <a:pt x="0" y="21554"/>
                  </a:lnTo>
                  <a:lnTo>
                    <a:pt x="1693" y="13164"/>
                  </a:lnTo>
                  <a:lnTo>
                    <a:pt x="6313" y="6313"/>
                  </a:lnTo>
                  <a:lnTo>
                    <a:pt x="13164" y="1693"/>
                  </a:lnTo>
                  <a:lnTo>
                    <a:pt x="21554" y="0"/>
                  </a:lnTo>
                  <a:lnTo>
                    <a:pt x="29944" y="1693"/>
                  </a:lnTo>
                  <a:lnTo>
                    <a:pt x="36796" y="6313"/>
                  </a:lnTo>
                  <a:lnTo>
                    <a:pt x="41415" y="13164"/>
                  </a:lnTo>
                  <a:lnTo>
                    <a:pt x="43109" y="21554"/>
                  </a:lnTo>
                  <a:lnTo>
                    <a:pt x="41415" y="29944"/>
                  </a:lnTo>
                  <a:lnTo>
                    <a:pt x="36796" y="36796"/>
                  </a:lnTo>
                  <a:lnTo>
                    <a:pt x="29944" y="41415"/>
                  </a:lnTo>
                  <a:lnTo>
                    <a:pt x="21554" y="43109"/>
                  </a:lnTo>
                  <a:close/>
                </a:path>
              </a:pathLst>
            </a:custGeom>
            <a:solidFill>
              <a:srgbClr val="ECC847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50" name="object 50"/>
            <p:cNvSpPr/>
            <p:nvPr/>
          </p:nvSpPr>
          <p:spPr>
            <a:xfrm>
              <a:off x="2595118" y="2502540"/>
              <a:ext cx="81471" cy="81471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554" y="43109"/>
                  </a:moveTo>
                  <a:lnTo>
                    <a:pt x="13164" y="41415"/>
                  </a:lnTo>
                  <a:lnTo>
                    <a:pt x="6313" y="36796"/>
                  </a:lnTo>
                  <a:lnTo>
                    <a:pt x="1693" y="29944"/>
                  </a:lnTo>
                  <a:lnTo>
                    <a:pt x="0" y="21554"/>
                  </a:lnTo>
                  <a:lnTo>
                    <a:pt x="1693" y="13164"/>
                  </a:lnTo>
                  <a:lnTo>
                    <a:pt x="6313" y="6313"/>
                  </a:lnTo>
                  <a:lnTo>
                    <a:pt x="13164" y="1693"/>
                  </a:lnTo>
                  <a:lnTo>
                    <a:pt x="21554" y="0"/>
                  </a:lnTo>
                  <a:lnTo>
                    <a:pt x="29944" y="1693"/>
                  </a:lnTo>
                  <a:lnTo>
                    <a:pt x="36796" y="6313"/>
                  </a:lnTo>
                  <a:lnTo>
                    <a:pt x="41415" y="13164"/>
                  </a:lnTo>
                  <a:lnTo>
                    <a:pt x="43109" y="21554"/>
                  </a:lnTo>
                  <a:lnTo>
                    <a:pt x="41415" y="29944"/>
                  </a:lnTo>
                  <a:lnTo>
                    <a:pt x="36796" y="36796"/>
                  </a:lnTo>
                  <a:lnTo>
                    <a:pt x="29944" y="41415"/>
                  </a:lnTo>
                  <a:lnTo>
                    <a:pt x="21554" y="43109"/>
                  </a:lnTo>
                  <a:close/>
                </a:path>
              </a:pathLst>
            </a:custGeom>
            <a:solidFill>
              <a:srgbClr val="F18D2A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51" name="object 51"/>
            <p:cNvSpPr/>
            <p:nvPr/>
          </p:nvSpPr>
          <p:spPr>
            <a:xfrm>
              <a:off x="2595118" y="2651264"/>
              <a:ext cx="81471" cy="81471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554" y="43109"/>
                  </a:moveTo>
                  <a:lnTo>
                    <a:pt x="13164" y="41415"/>
                  </a:lnTo>
                  <a:lnTo>
                    <a:pt x="6313" y="36796"/>
                  </a:lnTo>
                  <a:lnTo>
                    <a:pt x="1693" y="29944"/>
                  </a:lnTo>
                  <a:lnTo>
                    <a:pt x="0" y="21554"/>
                  </a:lnTo>
                  <a:lnTo>
                    <a:pt x="1693" y="13164"/>
                  </a:lnTo>
                  <a:lnTo>
                    <a:pt x="6313" y="6313"/>
                  </a:lnTo>
                  <a:lnTo>
                    <a:pt x="13164" y="1693"/>
                  </a:lnTo>
                  <a:lnTo>
                    <a:pt x="21554" y="0"/>
                  </a:lnTo>
                  <a:lnTo>
                    <a:pt x="29944" y="1693"/>
                  </a:lnTo>
                  <a:lnTo>
                    <a:pt x="36796" y="6313"/>
                  </a:lnTo>
                  <a:lnTo>
                    <a:pt x="41415" y="13164"/>
                  </a:lnTo>
                  <a:lnTo>
                    <a:pt x="43109" y="21554"/>
                  </a:lnTo>
                  <a:lnTo>
                    <a:pt x="41415" y="29944"/>
                  </a:lnTo>
                  <a:lnTo>
                    <a:pt x="36796" y="36796"/>
                  </a:lnTo>
                  <a:lnTo>
                    <a:pt x="29944" y="41415"/>
                  </a:lnTo>
                  <a:lnTo>
                    <a:pt x="21554" y="43109"/>
                  </a:lnTo>
                  <a:close/>
                </a:path>
              </a:pathLst>
            </a:custGeom>
            <a:solidFill>
              <a:srgbClr val="75B6B1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52" name="object 52"/>
            <p:cNvSpPr/>
            <p:nvPr/>
          </p:nvSpPr>
          <p:spPr>
            <a:xfrm>
              <a:off x="2595118" y="2217278"/>
              <a:ext cx="81471" cy="81471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554" y="43109"/>
                  </a:moveTo>
                  <a:lnTo>
                    <a:pt x="13164" y="41415"/>
                  </a:lnTo>
                  <a:lnTo>
                    <a:pt x="6313" y="36796"/>
                  </a:lnTo>
                  <a:lnTo>
                    <a:pt x="1693" y="29944"/>
                  </a:lnTo>
                  <a:lnTo>
                    <a:pt x="0" y="21554"/>
                  </a:lnTo>
                  <a:lnTo>
                    <a:pt x="1693" y="13164"/>
                  </a:lnTo>
                  <a:lnTo>
                    <a:pt x="6313" y="6313"/>
                  </a:lnTo>
                  <a:lnTo>
                    <a:pt x="13164" y="1693"/>
                  </a:lnTo>
                  <a:lnTo>
                    <a:pt x="21554" y="0"/>
                  </a:lnTo>
                  <a:lnTo>
                    <a:pt x="29944" y="1693"/>
                  </a:lnTo>
                  <a:lnTo>
                    <a:pt x="36796" y="6313"/>
                  </a:lnTo>
                  <a:lnTo>
                    <a:pt x="41415" y="13164"/>
                  </a:lnTo>
                  <a:lnTo>
                    <a:pt x="43109" y="21554"/>
                  </a:lnTo>
                  <a:lnTo>
                    <a:pt x="41415" y="29944"/>
                  </a:lnTo>
                  <a:lnTo>
                    <a:pt x="36796" y="36796"/>
                  </a:lnTo>
                  <a:lnTo>
                    <a:pt x="29944" y="41415"/>
                  </a:lnTo>
                  <a:lnTo>
                    <a:pt x="21554" y="43109"/>
                  </a:lnTo>
                  <a:close/>
                </a:path>
              </a:pathLst>
            </a:custGeom>
            <a:solidFill>
              <a:srgbClr val="4D78A6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53" name="object 53"/>
            <p:cNvSpPr/>
            <p:nvPr/>
          </p:nvSpPr>
          <p:spPr>
            <a:xfrm>
              <a:off x="2595118" y="2597625"/>
              <a:ext cx="81471" cy="81471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554" y="43109"/>
                  </a:moveTo>
                  <a:lnTo>
                    <a:pt x="13164" y="41415"/>
                  </a:lnTo>
                  <a:lnTo>
                    <a:pt x="6313" y="36796"/>
                  </a:lnTo>
                  <a:lnTo>
                    <a:pt x="1693" y="29944"/>
                  </a:lnTo>
                  <a:lnTo>
                    <a:pt x="0" y="21554"/>
                  </a:lnTo>
                  <a:lnTo>
                    <a:pt x="1693" y="13164"/>
                  </a:lnTo>
                  <a:lnTo>
                    <a:pt x="6313" y="6313"/>
                  </a:lnTo>
                  <a:lnTo>
                    <a:pt x="13164" y="1693"/>
                  </a:lnTo>
                  <a:lnTo>
                    <a:pt x="21554" y="0"/>
                  </a:lnTo>
                  <a:lnTo>
                    <a:pt x="29944" y="1693"/>
                  </a:lnTo>
                  <a:lnTo>
                    <a:pt x="36796" y="6313"/>
                  </a:lnTo>
                  <a:lnTo>
                    <a:pt x="41415" y="13164"/>
                  </a:lnTo>
                  <a:lnTo>
                    <a:pt x="43109" y="21554"/>
                  </a:lnTo>
                  <a:lnTo>
                    <a:pt x="41415" y="29944"/>
                  </a:lnTo>
                  <a:lnTo>
                    <a:pt x="36796" y="36796"/>
                  </a:lnTo>
                  <a:lnTo>
                    <a:pt x="29944" y="41415"/>
                  </a:lnTo>
                  <a:lnTo>
                    <a:pt x="21554" y="43109"/>
                  </a:lnTo>
                  <a:close/>
                </a:path>
              </a:pathLst>
            </a:custGeom>
            <a:solidFill>
              <a:srgbClr val="F18D2A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15BEBDD-7B11-0BB3-1F98-3408B8CDA4E7}"/>
              </a:ext>
            </a:extLst>
          </p:cNvPr>
          <p:cNvGrpSpPr/>
          <p:nvPr/>
        </p:nvGrpSpPr>
        <p:grpSpPr>
          <a:xfrm>
            <a:off x="2331906" y="6377969"/>
            <a:ext cx="81471" cy="81471"/>
            <a:chOff x="2595118" y="1529724"/>
            <a:chExt cx="81471" cy="81471"/>
          </a:xfrm>
        </p:grpSpPr>
        <p:sp>
          <p:nvSpPr>
            <p:cNvPr id="55" name="object 55"/>
            <p:cNvSpPr/>
            <p:nvPr/>
          </p:nvSpPr>
          <p:spPr>
            <a:xfrm>
              <a:off x="2595118" y="1529724"/>
              <a:ext cx="81471" cy="81471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554" y="43109"/>
                  </a:moveTo>
                  <a:lnTo>
                    <a:pt x="13164" y="41415"/>
                  </a:lnTo>
                  <a:lnTo>
                    <a:pt x="6313" y="36796"/>
                  </a:lnTo>
                  <a:lnTo>
                    <a:pt x="1693" y="29944"/>
                  </a:lnTo>
                  <a:lnTo>
                    <a:pt x="0" y="21554"/>
                  </a:lnTo>
                  <a:lnTo>
                    <a:pt x="1693" y="13164"/>
                  </a:lnTo>
                  <a:lnTo>
                    <a:pt x="6313" y="6313"/>
                  </a:lnTo>
                  <a:lnTo>
                    <a:pt x="13164" y="1693"/>
                  </a:lnTo>
                  <a:lnTo>
                    <a:pt x="21554" y="0"/>
                  </a:lnTo>
                  <a:lnTo>
                    <a:pt x="29944" y="1693"/>
                  </a:lnTo>
                  <a:lnTo>
                    <a:pt x="36796" y="6313"/>
                  </a:lnTo>
                  <a:lnTo>
                    <a:pt x="41415" y="13164"/>
                  </a:lnTo>
                  <a:lnTo>
                    <a:pt x="43109" y="21554"/>
                  </a:lnTo>
                  <a:lnTo>
                    <a:pt x="41415" y="29944"/>
                  </a:lnTo>
                  <a:lnTo>
                    <a:pt x="36796" y="36796"/>
                  </a:lnTo>
                  <a:lnTo>
                    <a:pt x="29944" y="41415"/>
                  </a:lnTo>
                  <a:lnTo>
                    <a:pt x="21554" y="43109"/>
                  </a:lnTo>
                  <a:close/>
                </a:path>
              </a:pathLst>
            </a:custGeom>
            <a:solidFill>
              <a:srgbClr val="E05658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56" name="object 56"/>
            <p:cNvSpPr/>
            <p:nvPr/>
          </p:nvSpPr>
          <p:spPr>
            <a:xfrm>
              <a:off x="2595118" y="1529724"/>
              <a:ext cx="81471" cy="81471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554" y="43109"/>
                  </a:moveTo>
                  <a:lnTo>
                    <a:pt x="13164" y="41415"/>
                  </a:lnTo>
                  <a:lnTo>
                    <a:pt x="6313" y="36796"/>
                  </a:lnTo>
                  <a:lnTo>
                    <a:pt x="1693" y="29944"/>
                  </a:lnTo>
                  <a:lnTo>
                    <a:pt x="0" y="21554"/>
                  </a:lnTo>
                  <a:lnTo>
                    <a:pt x="1693" y="13164"/>
                  </a:lnTo>
                  <a:lnTo>
                    <a:pt x="6313" y="6313"/>
                  </a:lnTo>
                  <a:lnTo>
                    <a:pt x="13164" y="1693"/>
                  </a:lnTo>
                  <a:lnTo>
                    <a:pt x="21554" y="0"/>
                  </a:lnTo>
                  <a:lnTo>
                    <a:pt x="29944" y="1693"/>
                  </a:lnTo>
                  <a:lnTo>
                    <a:pt x="36796" y="6313"/>
                  </a:lnTo>
                  <a:lnTo>
                    <a:pt x="41415" y="13164"/>
                  </a:lnTo>
                  <a:lnTo>
                    <a:pt x="43109" y="21554"/>
                  </a:lnTo>
                  <a:lnTo>
                    <a:pt x="41415" y="29944"/>
                  </a:lnTo>
                  <a:lnTo>
                    <a:pt x="36796" y="36796"/>
                  </a:lnTo>
                  <a:lnTo>
                    <a:pt x="29944" y="41415"/>
                  </a:lnTo>
                  <a:lnTo>
                    <a:pt x="21554" y="43109"/>
                  </a:lnTo>
                  <a:close/>
                </a:path>
              </a:pathLst>
            </a:custGeom>
            <a:solidFill>
              <a:srgbClr val="4D78A6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952775" y="3906334"/>
            <a:ext cx="811111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Netherlands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974461" y="8070820"/>
            <a:ext cx="77157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19" dirty="0">
                <a:latin typeface="Tahoma"/>
                <a:cs typeface="Tahoma"/>
              </a:rPr>
              <a:t>U</a:t>
            </a:r>
            <a:r>
              <a:rPr sz="1038" spc="9" dirty="0">
                <a:latin typeface="Tahoma"/>
                <a:cs typeface="Tahoma"/>
              </a:rPr>
              <a:t>n</a:t>
            </a:r>
            <a:r>
              <a:rPr sz="1038" spc="47" dirty="0">
                <a:latin typeface="Tahoma"/>
                <a:cs typeface="Tahoma"/>
              </a:rPr>
              <a:t>s</a:t>
            </a:r>
            <a:r>
              <a:rPr sz="1038" spc="19" dirty="0">
                <a:latin typeface="Tahoma"/>
                <a:cs typeface="Tahoma"/>
              </a:rPr>
              <a:t>p</a:t>
            </a:r>
            <a:r>
              <a:rPr sz="1038" spc="9" dirty="0">
                <a:latin typeface="Tahoma"/>
                <a:cs typeface="Tahoma"/>
              </a:rPr>
              <a:t>e</a:t>
            </a:r>
            <a:r>
              <a:rPr sz="1038" dirty="0">
                <a:latin typeface="Tahoma"/>
                <a:cs typeface="Tahoma"/>
              </a:rPr>
              <a:t>c</a:t>
            </a:r>
            <a:r>
              <a:rPr sz="1038" spc="47" dirty="0">
                <a:latin typeface="Tahoma"/>
                <a:cs typeface="Tahoma"/>
              </a:rPr>
              <a:t>i</a:t>
            </a:r>
            <a:r>
              <a:rPr sz="1038" spc="142" dirty="0">
                <a:latin typeface="Tahoma"/>
                <a:cs typeface="Tahoma"/>
              </a:rPr>
              <a:t>ﬁ</a:t>
            </a:r>
            <a:r>
              <a:rPr sz="1038" spc="9" dirty="0">
                <a:latin typeface="Tahoma"/>
                <a:cs typeface="Tahoma"/>
              </a:rPr>
              <a:t>e</a:t>
            </a:r>
            <a:r>
              <a:rPr sz="1038" spc="28" dirty="0">
                <a:latin typeface="Tahoma"/>
                <a:cs typeface="Tahoma"/>
              </a:rPr>
              <a:t>d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147988" y="4882385"/>
            <a:ext cx="413343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47" dirty="0">
                <a:latin typeface="Tahoma"/>
                <a:cs typeface="Tahoma"/>
              </a:rPr>
              <a:t>J</a:t>
            </a:r>
            <a:r>
              <a:rPr sz="1038" spc="19" dirty="0">
                <a:latin typeface="Tahoma"/>
                <a:cs typeface="Tahoma"/>
              </a:rPr>
              <a:t>apan</a:t>
            </a:r>
            <a:endParaRPr sz="1038">
              <a:latin typeface="Tahoma"/>
              <a:cs typeface="Tahoma"/>
            </a:endParaRPr>
          </a:p>
        </p:txBody>
      </p:sp>
      <p:graphicFrame>
        <p:nvGraphicFramePr>
          <p:cNvPr id="60" name="object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241097"/>
              </p:ext>
            </p:extLst>
          </p:nvPr>
        </p:nvGraphicFramePr>
        <p:xfrm>
          <a:off x="1900824" y="6587329"/>
          <a:ext cx="929720" cy="14206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3447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900" spc="5" dirty="0">
                          <a:latin typeface="Tahoma"/>
                          <a:cs typeface="Tahoma"/>
                        </a:rPr>
                        <a:t>Leba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4792" marB="0">
                    <a:lnR w="6350">
                      <a:solidFill>
                        <a:srgbClr val="545454"/>
                      </a:solidFill>
                      <a:prstDash val="solid"/>
                    </a:lnR>
                    <a:lnT w="12700">
                      <a:solidFill>
                        <a:srgbClr val="545454"/>
                      </a:solidFill>
                      <a:prstDash val="solid"/>
                    </a:lnT>
                    <a:lnB w="6350">
                      <a:solidFill>
                        <a:srgbClr val="5454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5715">
                        <a:lnSpc>
                          <a:spcPct val="100000"/>
                        </a:lnSpc>
                      </a:pPr>
                      <a:r>
                        <a:rPr sz="900" spc="10" dirty="0">
                          <a:latin typeface="Tahoma"/>
                          <a:cs typeface="Tahoma"/>
                        </a:rPr>
                        <a:t>non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4792" marB="0">
                    <a:lnL w="6350">
                      <a:solidFill>
                        <a:srgbClr val="545454"/>
                      </a:solidFill>
                      <a:prstDash val="solid"/>
                    </a:lnL>
                    <a:lnT w="12700">
                      <a:solidFill>
                        <a:srgbClr val="545454"/>
                      </a:solidFill>
                      <a:prstDash val="solid"/>
                    </a:lnT>
                    <a:lnB w="6350">
                      <a:solidFill>
                        <a:srgbClr val="54545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68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545454"/>
                      </a:solidFill>
                      <a:prstDash val="solid"/>
                    </a:lnT>
                    <a:lnB w="28575">
                      <a:solidFill>
                        <a:srgbClr val="999999"/>
                      </a:solidFill>
                      <a:prstDash val="solid"/>
                    </a:lnB>
                    <a:solidFill>
                      <a:srgbClr val="E1E1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560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20320" algn="r">
                        <a:lnSpc>
                          <a:spcPct val="100000"/>
                        </a:lnSpc>
                      </a:pPr>
                      <a:r>
                        <a:rPr sz="900" spc="15" dirty="0">
                          <a:latin typeface="Tahoma"/>
                          <a:cs typeface="Tahoma"/>
                        </a:rPr>
                        <a:t>Sp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5990" marB="0">
                    <a:lnR w="6350">
                      <a:solidFill>
                        <a:srgbClr val="545454"/>
                      </a:solidFill>
                      <a:prstDash val="solid"/>
                    </a:lnR>
                    <a:lnT w="28575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5454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sz="900" spc="15" dirty="0">
                          <a:latin typeface="Tahoma"/>
                          <a:cs typeface="Tahoma"/>
                        </a:rPr>
                        <a:t>ain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5990" marB="0">
                    <a:lnL w="6350">
                      <a:solidFill>
                        <a:srgbClr val="545454"/>
                      </a:solidFill>
                      <a:prstDash val="solid"/>
                    </a:lnL>
                    <a:lnT w="28575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54545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1" name="object 61"/>
          <p:cNvSpPr/>
          <p:nvPr/>
        </p:nvSpPr>
        <p:spPr>
          <a:xfrm>
            <a:off x="1456177" y="3594105"/>
            <a:ext cx="1822303" cy="4750449"/>
          </a:xfrm>
          <a:custGeom>
            <a:avLst/>
            <a:gdLst/>
            <a:ahLst/>
            <a:cxnLst/>
            <a:rect l="l" t="t" r="r" b="b"/>
            <a:pathLst>
              <a:path w="965835" h="2517775">
                <a:moveTo>
                  <a:pt x="0" y="2517597"/>
                </a:moveTo>
                <a:lnTo>
                  <a:pt x="965654" y="2517597"/>
                </a:lnTo>
              </a:path>
              <a:path w="965835" h="2517775">
                <a:moveTo>
                  <a:pt x="0" y="0"/>
                </a:moveTo>
                <a:lnTo>
                  <a:pt x="0" y="2517597"/>
                </a:lnTo>
              </a:path>
            </a:pathLst>
          </a:custGeom>
          <a:ln w="5747">
            <a:solidFill>
              <a:srgbClr val="F4F4F4"/>
            </a:solidFill>
          </a:ln>
        </p:spPr>
        <p:txBody>
          <a:bodyPr wrap="square" lIns="0" tIns="0" rIns="0" bIns="0" rtlCol="0"/>
          <a:lstStyle/>
          <a:p>
            <a:endParaRPr sz="3396"/>
          </a:p>
        </p:txBody>
      </p:sp>
      <p:sp>
        <p:nvSpPr>
          <p:cNvPr id="62" name="object 62"/>
          <p:cNvSpPr txBox="1"/>
          <p:nvPr/>
        </p:nvSpPr>
        <p:spPr>
          <a:xfrm>
            <a:off x="835739" y="3190567"/>
            <a:ext cx="2267995" cy="286696"/>
          </a:xfrm>
          <a:prstGeom prst="rect">
            <a:avLst/>
          </a:prstGeom>
        </p:spPr>
        <p:txBody>
          <a:bodyPr vert="horz" wrap="square" lIns="0" tIns="25160" rIns="0" bIns="0" rtlCol="0">
            <a:spAutoFit/>
          </a:bodyPr>
          <a:lstStyle/>
          <a:p>
            <a:pPr marL="23962">
              <a:spcBef>
                <a:spcPts val="198"/>
              </a:spcBef>
            </a:pPr>
            <a:r>
              <a:rPr sz="1698" spc="104" dirty="0">
                <a:solidFill>
                  <a:srgbClr val="333333"/>
                </a:solidFill>
                <a:latin typeface="Tahoma"/>
                <a:cs typeface="Tahoma"/>
              </a:rPr>
              <a:t>A</a:t>
            </a:r>
            <a:r>
              <a:rPr sz="1698" spc="66" dirty="0">
                <a:solidFill>
                  <a:srgbClr val="333333"/>
                </a:solidFill>
                <a:latin typeface="Tahoma"/>
                <a:cs typeface="Tahoma"/>
              </a:rPr>
              <a:t>vg</a:t>
            </a:r>
            <a:r>
              <a:rPr sz="1698" spc="-9" dirty="0">
                <a:solidFill>
                  <a:srgbClr val="333333"/>
                </a:solidFill>
                <a:latin typeface="Tahoma"/>
                <a:cs typeface="Tahoma"/>
              </a:rPr>
              <a:t>.</a:t>
            </a:r>
            <a:r>
              <a:rPr sz="1698" spc="-1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698" spc="57" dirty="0">
                <a:solidFill>
                  <a:srgbClr val="333333"/>
                </a:solidFill>
                <a:latin typeface="Tahoma"/>
                <a:cs typeface="Tahoma"/>
              </a:rPr>
              <a:t>S</a:t>
            </a:r>
            <a:r>
              <a:rPr sz="1698" spc="75" dirty="0">
                <a:solidFill>
                  <a:srgbClr val="333333"/>
                </a:solidFill>
                <a:latin typeface="Tahoma"/>
                <a:cs typeface="Tahoma"/>
              </a:rPr>
              <a:t>a</a:t>
            </a:r>
            <a:r>
              <a:rPr sz="1698" spc="104" dirty="0">
                <a:solidFill>
                  <a:srgbClr val="333333"/>
                </a:solidFill>
                <a:latin typeface="Tahoma"/>
                <a:cs typeface="Tahoma"/>
              </a:rPr>
              <a:t>l</a:t>
            </a:r>
            <a:r>
              <a:rPr sz="1698" spc="38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r>
              <a:rPr sz="1698" spc="104" dirty="0">
                <a:solidFill>
                  <a:srgbClr val="333333"/>
                </a:solidFill>
                <a:latin typeface="Tahoma"/>
                <a:cs typeface="Tahoma"/>
              </a:rPr>
              <a:t>s</a:t>
            </a:r>
            <a:r>
              <a:rPr sz="1698" spc="-1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698" spc="113" dirty="0">
                <a:solidFill>
                  <a:srgbClr val="333333"/>
                </a:solidFill>
                <a:latin typeface="Tahoma"/>
                <a:cs typeface="Tahoma"/>
              </a:rPr>
              <a:t>B</a:t>
            </a:r>
            <a:r>
              <a:rPr sz="1698" spc="85" dirty="0">
                <a:solidFill>
                  <a:srgbClr val="333333"/>
                </a:solidFill>
                <a:latin typeface="Tahoma"/>
                <a:cs typeface="Tahoma"/>
              </a:rPr>
              <a:t>y</a:t>
            </a:r>
            <a:r>
              <a:rPr sz="1698" spc="-1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698" spc="-19" dirty="0">
                <a:solidFill>
                  <a:srgbClr val="333333"/>
                </a:solidFill>
                <a:latin typeface="Tahoma"/>
                <a:cs typeface="Tahoma"/>
              </a:rPr>
              <a:t>C</a:t>
            </a:r>
            <a:r>
              <a:rPr sz="1698" spc="57" dirty="0">
                <a:solidFill>
                  <a:srgbClr val="333333"/>
                </a:solidFill>
                <a:latin typeface="Tahoma"/>
                <a:cs typeface="Tahoma"/>
              </a:rPr>
              <a:t>o</a:t>
            </a:r>
            <a:r>
              <a:rPr sz="1698" spc="47" dirty="0">
                <a:solidFill>
                  <a:srgbClr val="333333"/>
                </a:solidFill>
                <a:latin typeface="Tahoma"/>
                <a:cs typeface="Tahoma"/>
              </a:rPr>
              <a:t>un</a:t>
            </a:r>
            <a:r>
              <a:rPr sz="1698" spc="160" dirty="0">
                <a:solidFill>
                  <a:srgbClr val="333333"/>
                </a:solidFill>
                <a:latin typeface="Tahoma"/>
                <a:cs typeface="Tahoma"/>
              </a:rPr>
              <a:t>t</a:t>
            </a:r>
            <a:r>
              <a:rPr sz="1698" spc="104" dirty="0">
                <a:solidFill>
                  <a:srgbClr val="333333"/>
                </a:solidFill>
                <a:latin typeface="Tahoma"/>
                <a:cs typeface="Tahoma"/>
              </a:rPr>
              <a:t>r</a:t>
            </a:r>
            <a:r>
              <a:rPr sz="1698" spc="85" dirty="0">
                <a:solidFill>
                  <a:srgbClr val="333333"/>
                </a:solidFill>
                <a:latin typeface="Tahoma"/>
                <a:cs typeface="Tahoma"/>
              </a:rPr>
              <a:t>y</a:t>
            </a:r>
            <a:endParaRPr sz="1698">
              <a:latin typeface="Tahoma"/>
              <a:cs typeface="Tahoma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080669" y="6533105"/>
            <a:ext cx="8828766" cy="55111"/>
          </a:xfrm>
          <a:custGeom>
            <a:avLst/>
            <a:gdLst/>
            <a:ahLst/>
            <a:cxnLst/>
            <a:rect l="l" t="t" r="r" b="b"/>
            <a:pathLst>
              <a:path w="4679315" h="29210">
                <a:moveTo>
                  <a:pt x="0" y="0"/>
                </a:moveTo>
                <a:lnTo>
                  <a:pt x="0" y="28739"/>
                </a:lnTo>
              </a:path>
              <a:path w="4679315" h="29210">
                <a:moveTo>
                  <a:pt x="132202" y="0"/>
                </a:moveTo>
                <a:lnTo>
                  <a:pt x="132202" y="28739"/>
                </a:lnTo>
              </a:path>
              <a:path w="4679315" h="29210">
                <a:moveTo>
                  <a:pt x="270153" y="0"/>
                </a:moveTo>
                <a:lnTo>
                  <a:pt x="270153" y="28739"/>
                </a:lnTo>
              </a:path>
              <a:path w="4679315" h="29210">
                <a:moveTo>
                  <a:pt x="408103" y="0"/>
                </a:moveTo>
                <a:lnTo>
                  <a:pt x="408103" y="28739"/>
                </a:lnTo>
              </a:path>
              <a:path w="4679315" h="29210">
                <a:moveTo>
                  <a:pt x="546054" y="0"/>
                </a:moveTo>
                <a:lnTo>
                  <a:pt x="546054" y="28739"/>
                </a:lnTo>
              </a:path>
              <a:path w="4679315" h="29210">
                <a:moveTo>
                  <a:pt x="684004" y="0"/>
                </a:moveTo>
                <a:lnTo>
                  <a:pt x="684004" y="28739"/>
                </a:lnTo>
              </a:path>
              <a:path w="4679315" h="29210">
                <a:moveTo>
                  <a:pt x="821955" y="0"/>
                </a:moveTo>
                <a:lnTo>
                  <a:pt x="821955" y="28739"/>
                </a:lnTo>
              </a:path>
              <a:path w="4679315" h="29210">
                <a:moveTo>
                  <a:pt x="959906" y="0"/>
                </a:moveTo>
                <a:lnTo>
                  <a:pt x="959906" y="28739"/>
                </a:lnTo>
              </a:path>
              <a:path w="4679315" h="29210">
                <a:moveTo>
                  <a:pt x="1097856" y="0"/>
                </a:moveTo>
                <a:lnTo>
                  <a:pt x="1097856" y="28739"/>
                </a:lnTo>
              </a:path>
              <a:path w="4679315" h="29210">
                <a:moveTo>
                  <a:pt x="1235807" y="0"/>
                </a:moveTo>
                <a:lnTo>
                  <a:pt x="1235807" y="28739"/>
                </a:lnTo>
              </a:path>
              <a:path w="4679315" h="29210">
                <a:moveTo>
                  <a:pt x="1373757" y="0"/>
                </a:moveTo>
                <a:lnTo>
                  <a:pt x="1373757" y="28739"/>
                </a:lnTo>
              </a:path>
              <a:path w="4679315" h="29210">
                <a:moveTo>
                  <a:pt x="1511708" y="0"/>
                </a:moveTo>
                <a:lnTo>
                  <a:pt x="1511708" y="28739"/>
                </a:lnTo>
              </a:path>
              <a:path w="4679315" h="29210">
                <a:moveTo>
                  <a:pt x="1649658" y="0"/>
                </a:moveTo>
                <a:lnTo>
                  <a:pt x="1649658" y="28739"/>
                </a:lnTo>
              </a:path>
              <a:path w="4679315" h="29210">
                <a:moveTo>
                  <a:pt x="1787609" y="0"/>
                </a:moveTo>
                <a:lnTo>
                  <a:pt x="1787609" y="28739"/>
                </a:lnTo>
              </a:path>
              <a:path w="4679315" h="29210">
                <a:moveTo>
                  <a:pt x="1925560" y="0"/>
                </a:moveTo>
                <a:lnTo>
                  <a:pt x="1925560" y="28739"/>
                </a:lnTo>
              </a:path>
              <a:path w="4679315" h="29210">
                <a:moveTo>
                  <a:pt x="2063510" y="0"/>
                </a:moveTo>
                <a:lnTo>
                  <a:pt x="2063510" y="28739"/>
                </a:lnTo>
              </a:path>
              <a:path w="4679315" h="29210">
                <a:moveTo>
                  <a:pt x="2201461" y="0"/>
                </a:moveTo>
                <a:lnTo>
                  <a:pt x="2201461" y="28739"/>
                </a:lnTo>
              </a:path>
              <a:path w="4679315" h="29210">
                <a:moveTo>
                  <a:pt x="2339411" y="0"/>
                </a:moveTo>
                <a:lnTo>
                  <a:pt x="2339411" y="28739"/>
                </a:lnTo>
              </a:path>
              <a:path w="4679315" h="29210">
                <a:moveTo>
                  <a:pt x="2471614" y="0"/>
                </a:moveTo>
                <a:lnTo>
                  <a:pt x="2471614" y="28739"/>
                </a:lnTo>
              </a:path>
              <a:path w="4679315" h="29210">
                <a:moveTo>
                  <a:pt x="2609565" y="0"/>
                </a:moveTo>
                <a:lnTo>
                  <a:pt x="2609565" y="28739"/>
                </a:lnTo>
              </a:path>
              <a:path w="4679315" h="29210">
                <a:moveTo>
                  <a:pt x="2747515" y="0"/>
                </a:moveTo>
                <a:lnTo>
                  <a:pt x="2747515" y="28739"/>
                </a:lnTo>
              </a:path>
              <a:path w="4679315" h="29210">
                <a:moveTo>
                  <a:pt x="2885466" y="0"/>
                </a:moveTo>
                <a:lnTo>
                  <a:pt x="2885466" y="28739"/>
                </a:lnTo>
              </a:path>
              <a:path w="4679315" h="29210">
                <a:moveTo>
                  <a:pt x="3023416" y="0"/>
                </a:moveTo>
                <a:lnTo>
                  <a:pt x="3023416" y="28739"/>
                </a:lnTo>
              </a:path>
              <a:path w="4679315" h="29210">
                <a:moveTo>
                  <a:pt x="3161367" y="0"/>
                </a:moveTo>
                <a:lnTo>
                  <a:pt x="3161367" y="28739"/>
                </a:lnTo>
              </a:path>
              <a:path w="4679315" h="29210">
                <a:moveTo>
                  <a:pt x="3299317" y="0"/>
                </a:moveTo>
                <a:lnTo>
                  <a:pt x="3299317" y="28739"/>
                </a:lnTo>
              </a:path>
              <a:path w="4679315" h="29210">
                <a:moveTo>
                  <a:pt x="3437268" y="0"/>
                </a:moveTo>
                <a:lnTo>
                  <a:pt x="3437268" y="28739"/>
                </a:lnTo>
              </a:path>
              <a:path w="4679315" h="29210">
                <a:moveTo>
                  <a:pt x="3575219" y="0"/>
                </a:moveTo>
                <a:lnTo>
                  <a:pt x="3575219" y="28739"/>
                </a:lnTo>
              </a:path>
              <a:path w="4679315" h="29210">
                <a:moveTo>
                  <a:pt x="3713169" y="0"/>
                </a:moveTo>
                <a:lnTo>
                  <a:pt x="3713169" y="28739"/>
                </a:lnTo>
              </a:path>
              <a:path w="4679315" h="29210">
                <a:moveTo>
                  <a:pt x="3851120" y="0"/>
                </a:moveTo>
                <a:lnTo>
                  <a:pt x="3851120" y="28739"/>
                </a:lnTo>
              </a:path>
              <a:path w="4679315" h="29210">
                <a:moveTo>
                  <a:pt x="3989070" y="0"/>
                </a:moveTo>
                <a:lnTo>
                  <a:pt x="3989070" y="28739"/>
                </a:lnTo>
              </a:path>
              <a:path w="4679315" h="29210">
                <a:moveTo>
                  <a:pt x="4127021" y="0"/>
                </a:moveTo>
                <a:lnTo>
                  <a:pt x="4127021" y="28739"/>
                </a:lnTo>
              </a:path>
              <a:path w="4679315" h="29210">
                <a:moveTo>
                  <a:pt x="4264971" y="0"/>
                </a:moveTo>
                <a:lnTo>
                  <a:pt x="4264971" y="28739"/>
                </a:lnTo>
              </a:path>
              <a:path w="4679315" h="29210">
                <a:moveTo>
                  <a:pt x="4402922" y="0"/>
                </a:moveTo>
                <a:lnTo>
                  <a:pt x="4402922" y="28739"/>
                </a:lnTo>
              </a:path>
              <a:path w="4679315" h="29210">
                <a:moveTo>
                  <a:pt x="4540873" y="0"/>
                </a:moveTo>
                <a:lnTo>
                  <a:pt x="4540873" y="28739"/>
                </a:lnTo>
              </a:path>
              <a:path w="4679315" h="29210">
                <a:moveTo>
                  <a:pt x="4678823" y="0"/>
                </a:moveTo>
                <a:lnTo>
                  <a:pt x="4678823" y="28739"/>
                </a:lnTo>
              </a:path>
            </a:pathLst>
          </a:custGeom>
          <a:ln w="5747">
            <a:solidFill>
              <a:srgbClr val="F4F4F4"/>
            </a:solidFill>
          </a:ln>
        </p:spPr>
        <p:txBody>
          <a:bodyPr wrap="square" lIns="0" tIns="0" rIns="0" bIns="0" rtlCol="0"/>
          <a:lstStyle/>
          <a:p>
            <a:endParaRPr sz="3396"/>
          </a:p>
        </p:txBody>
      </p:sp>
      <p:sp>
        <p:nvSpPr>
          <p:cNvPr id="64" name="object 64"/>
          <p:cNvSpPr txBox="1"/>
          <p:nvPr/>
        </p:nvSpPr>
        <p:spPr>
          <a:xfrm>
            <a:off x="4094541" y="6570249"/>
            <a:ext cx="8786636" cy="1365829"/>
          </a:xfrm>
          <a:prstGeom prst="rect">
            <a:avLst/>
          </a:prstGeom>
        </p:spPr>
        <p:txBody>
          <a:bodyPr vert="vert270" wrap="square" lIns="0" tIns="34745" rIns="0" bIns="0" rtlCol="0">
            <a:spAutoFit/>
          </a:bodyPr>
          <a:lstStyle/>
          <a:p>
            <a:pPr marR="9585" algn="r">
              <a:spcBef>
                <a:spcPts val="274"/>
              </a:spcBef>
            </a:pP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EIRE</a:t>
            </a:r>
            <a:endParaRPr sz="1038" dirty="0">
              <a:latin typeface="Tahoma"/>
              <a:cs typeface="Tahoma"/>
            </a:endParaRPr>
          </a:p>
          <a:p>
            <a:pPr marL="601457" marR="9585" indent="-23962" algn="r">
              <a:lnSpc>
                <a:spcPct val="164600"/>
              </a:lnSpc>
            </a:pP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Netherland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s  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Germany </a:t>
            </a: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France 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Australia 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Spain </a:t>
            </a: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Sweden </a:t>
            </a: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Switzerlan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d</a:t>
            </a:r>
            <a:endParaRPr sz="1038" dirty="0">
              <a:latin typeface="Tahoma"/>
              <a:cs typeface="Tahoma"/>
            </a:endParaRPr>
          </a:p>
          <a:p>
            <a:pPr marL="806335" marR="9585" indent="168937" algn="r">
              <a:lnSpc>
                <a:spcPct val="161200"/>
              </a:lnSpc>
            </a:pP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Japa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n  </a:t>
            </a: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Portuga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l</a:t>
            </a:r>
            <a:endParaRPr sz="1038" dirty="0">
              <a:latin typeface="Tahoma"/>
              <a:cs typeface="Tahoma"/>
            </a:endParaRPr>
          </a:p>
          <a:p>
            <a:pPr marL="681731" marR="9585" indent="34745" algn="r">
              <a:lnSpc>
                <a:spcPct val="164600"/>
              </a:lnSpc>
            </a:pP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Singapor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e  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Belgium </a:t>
            </a: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Finland </a:t>
            </a: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Hon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g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Kon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g</a:t>
            </a:r>
            <a:endParaRPr sz="1038" dirty="0">
              <a:latin typeface="Tahoma"/>
              <a:cs typeface="Tahoma"/>
            </a:endParaRPr>
          </a:p>
          <a:p>
            <a:pPr marR="9585" algn="r">
              <a:spcBef>
                <a:spcPts val="802"/>
              </a:spcBef>
            </a:pP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Channe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l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Island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s</a:t>
            </a:r>
            <a:endParaRPr sz="1038" dirty="0">
              <a:latin typeface="Tahoma"/>
              <a:cs typeface="Tahoma"/>
            </a:endParaRPr>
          </a:p>
          <a:p>
            <a:pPr marL="618231" marR="9585" indent="439711" algn="r">
              <a:lnSpc>
                <a:spcPct val="164600"/>
              </a:lnSpc>
            </a:pP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Ital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y  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Cyprus 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Austria 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Denmark 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 Poland </a:t>
            </a: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Greece 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Norway 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Unspeciﬁe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d</a:t>
            </a:r>
            <a:endParaRPr sz="1038" dirty="0">
              <a:latin typeface="Tahoma"/>
              <a:cs typeface="Tahoma"/>
            </a:endParaRPr>
          </a:p>
          <a:p>
            <a:pPr marL="824309" marR="9585" indent="167738" algn="r">
              <a:lnSpc>
                <a:spcPct val="162900"/>
              </a:lnSpc>
              <a:spcBef>
                <a:spcPts val="19"/>
              </a:spcBef>
            </a:pP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Israe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l  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Canada 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Lebano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n  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Brazil 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Iceland</a:t>
            </a:r>
            <a:endParaRPr sz="1038" dirty="0">
              <a:latin typeface="Tahoma"/>
              <a:cs typeface="Tahoma"/>
            </a:endParaRPr>
          </a:p>
          <a:p>
            <a:pPr marL="23962" marR="9585" indent="-1198" algn="r">
              <a:lnSpc>
                <a:spcPct val="164600"/>
              </a:lnSpc>
            </a:pP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Unite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d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Ara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b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Emirate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s  </a:t>
            </a: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Europea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n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Communit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y</a:t>
            </a:r>
            <a:endParaRPr sz="1038" dirty="0">
              <a:latin typeface="Tahoma"/>
              <a:cs typeface="Tahoma"/>
            </a:endParaRPr>
          </a:p>
          <a:p>
            <a:pPr marR="9585" algn="r">
              <a:spcBef>
                <a:spcPts val="802"/>
              </a:spcBef>
            </a:pP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Czec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h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Republi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c</a:t>
            </a:r>
            <a:endParaRPr sz="1038" dirty="0">
              <a:latin typeface="Tahoma"/>
              <a:cs typeface="Tahoma"/>
            </a:endParaRPr>
          </a:p>
          <a:p>
            <a:pPr marL="1086697" marR="9585" indent="-227642" algn="r">
              <a:lnSpc>
                <a:spcPct val="164600"/>
              </a:lnSpc>
            </a:pP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Bahrai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n  </a:t>
            </a: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US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A</a:t>
            </a:r>
            <a:endParaRPr sz="1038" dirty="0">
              <a:latin typeface="Tahoma"/>
              <a:cs typeface="Tahoma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026445" y="3941141"/>
            <a:ext cx="55111" cy="2592679"/>
          </a:xfrm>
          <a:custGeom>
            <a:avLst/>
            <a:gdLst/>
            <a:ahLst/>
            <a:cxnLst/>
            <a:rect l="l" t="t" r="r" b="b"/>
            <a:pathLst>
              <a:path w="29210" h="1374139">
                <a:moveTo>
                  <a:pt x="0" y="1373757"/>
                </a:moveTo>
                <a:lnTo>
                  <a:pt x="28739" y="1373757"/>
                </a:lnTo>
              </a:path>
              <a:path w="29210" h="1374139">
                <a:moveTo>
                  <a:pt x="0" y="913922"/>
                </a:moveTo>
                <a:lnTo>
                  <a:pt x="28739" y="913922"/>
                </a:lnTo>
              </a:path>
              <a:path w="29210" h="1374139">
                <a:moveTo>
                  <a:pt x="0" y="454087"/>
                </a:moveTo>
                <a:lnTo>
                  <a:pt x="28739" y="454087"/>
                </a:lnTo>
              </a:path>
              <a:path w="29210" h="1374139">
                <a:moveTo>
                  <a:pt x="0" y="0"/>
                </a:moveTo>
                <a:lnTo>
                  <a:pt x="28739" y="0"/>
                </a:lnTo>
              </a:path>
            </a:pathLst>
          </a:custGeom>
          <a:ln w="5747">
            <a:solidFill>
              <a:srgbClr val="F4F4F4"/>
            </a:solidFill>
          </a:ln>
        </p:spPr>
        <p:txBody>
          <a:bodyPr wrap="square" lIns="0" tIns="0" rIns="0" bIns="0" rtlCol="0"/>
          <a:lstStyle/>
          <a:p>
            <a:endParaRPr sz="3396"/>
          </a:p>
        </p:txBody>
      </p:sp>
      <p:sp>
        <p:nvSpPr>
          <p:cNvPr id="66" name="object 66"/>
          <p:cNvSpPr txBox="1"/>
          <p:nvPr/>
        </p:nvSpPr>
        <p:spPr>
          <a:xfrm>
            <a:off x="3823706" y="6335617"/>
            <a:ext cx="206072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745762" y="5565623"/>
            <a:ext cx="283949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50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667808" y="4698020"/>
            <a:ext cx="361825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100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667808" y="3841265"/>
            <a:ext cx="361825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150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416700" y="4587755"/>
            <a:ext cx="319446" cy="930920"/>
          </a:xfrm>
          <a:prstGeom prst="rect">
            <a:avLst/>
          </a:prstGeom>
        </p:spPr>
        <p:txBody>
          <a:bodyPr vert="vert270" wrap="square" lIns="0" tIns="33547" rIns="0" bIns="0" rtlCol="0">
            <a:spAutoFit/>
          </a:bodyPr>
          <a:lstStyle/>
          <a:p>
            <a:pPr marL="23962">
              <a:spcBef>
                <a:spcPts val="264"/>
              </a:spcBef>
            </a:pP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Sale</a:t>
            </a: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s</a:t>
            </a:r>
            <a:r>
              <a:rPr sz="1038" spc="-11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Revenu</a:t>
            </a: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e</a:t>
            </a:r>
            <a:endParaRPr sz="1038">
              <a:latin typeface="Lucida Sans Unicode"/>
              <a:cs typeface="Lucida Sans Unicode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15547D6-3598-DE4F-7E26-0F87622E2115}"/>
              </a:ext>
            </a:extLst>
          </p:cNvPr>
          <p:cNvGrpSpPr/>
          <p:nvPr/>
        </p:nvGrpSpPr>
        <p:grpSpPr>
          <a:xfrm>
            <a:off x="4080664" y="4374959"/>
            <a:ext cx="8828767" cy="2161423"/>
            <a:chOff x="4343876" y="-473286"/>
            <a:chExt cx="8828767" cy="2161423"/>
          </a:xfrm>
        </p:grpSpPr>
        <p:sp>
          <p:nvSpPr>
            <p:cNvPr id="72" name="object 72"/>
            <p:cNvSpPr/>
            <p:nvPr/>
          </p:nvSpPr>
          <p:spPr>
            <a:xfrm>
              <a:off x="4343876" y="1682147"/>
              <a:ext cx="8828767" cy="5990"/>
            </a:xfrm>
            <a:custGeom>
              <a:avLst/>
              <a:gdLst/>
              <a:ahLst/>
              <a:cxnLst/>
              <a:rect l="l" t="t" r="r" b="b"/>
              <a:pathLst>
                <a:path w="4679315" h="3175">
                  <a:moveTo>
                    <a:pt x="0" y="0"/>
                  </a:moveTo>
                  <a:lnTo>
                    <a:pt x="17243" y="0"/>
                  </a:lnTo>
                </a:path>
                <a:path w="4679315" h="3175">
                  <a:moveTo>
                    <a:pt x="120706" y="0"/>
                  </a:moveTo>
                  <a:lnTo>
                    <a:pt x="155194" y="0"/>
                  </a:lnTo>
                </a:path>
                <a:path w="4679315" h="3175">
                  <a:moveTo>
                    <a:pt x="258657" y="0"/>
                  </a:moveTo>
                  <a:lnTo>
                    <a:pt x="293144" y="0"/>
                  </a:lnTo>
                </a:path>
                <a:path w="4679315" h="3175">
                  <a:moveTo>
                    <a:pt x="396607" y="0"/>
                  </a:moveTo>
                  <a:lnTo>
                    <a:pt x="431095" y="0"/>
                  </a:lnTo>
                </a:path>
                <a:path w="4679315" h="3175">
                  <a:moveTo>
                    <a:pt x="534558" y="0"/>
                  </a:moveTo>
                  <a:lnTo>
                    <a:pt x="569046" y="0"/>
                  </a:lnTo>
                </a:path>
                <a:path w="4679315" h="3175">
                  <a:moveTo>
                    <a:pt x="672509" y="0"/>
                  </a:moveTo>
                  <a:lnTo>
                    <a:pt x="706996" y="0"/>
                  </a:lnTo>
                </a:path>
                <a:path w="4679315" h="3175">
                  <a:moveTo>
                    <a:pt x="810459" y="0"/>
                  </a:moveTo>
                  <a:lnTo>
                    <a:pt x="844947" y="0"/>
                  </a:lnTo>
                </a:path>
                <a:path w="4679315" h="3175">
                  <a:moveTo>
                    <a:pt x="948410" y="0"/>
                  </a:moveTo>
                  <a:lnTo>
                    <a:pt x="982897" y="0"/>
                  </a:lnTo>
                </a:path>
                <a:path w="4679315" h="3175">
                  <a:moveTo>
                    <a:pt x="1086360" y="0"/>
                  </a:moveTo>
                  <a:lnTo>
                    <a:pt x="1120848" y="0"/>
                  </a:lnTo>
                </a:path>
                <a:path w="4679315" h="3175">
                  <a:moveTo>
                    <a:pt x="1224311" y="0"/>
                  </a:moveTo>
                  <a:lnTo>
                    <a:pt x="1253051" y="0"/>
                  </a:lnTo>
                </a:path>
                <a:path w="4679315" h="3175">
                  <a:moveTo>
                    <a:pt x="1356513" y="0"/>
                  </a:moveTo>
                  <a:lnTo>
                    <a:pt x="1391001" y="0"/>
                  </a:lnTo>
                </a:path>
                <a:path w="4679315" h="3175">
                  <a:moveTo>
                    <a:pt x="1494464" y="0"/>
                  </a:moveTo>
                  <a:lnTo>
                    <a:pt x="1528952" y="0"/>
                  </a:lnTo>
                </a:path>
                <a:path w="4679315" h="3175">
                  <a:moveTo>
                    <a:pt x="1632415" y="0"/>
                  </a:moveTo>
                  <a:lnTo>
                    <a:pt x="1666902" y="0"/>
                  </a:lnTo>
                </a:path>
                <a:path w="4679315" h="3175">
                  <a:moveTo>
                    <a:pt x="1770365" y="0"/>
                  </a:moveTo>
                  <a:lnTo>
                    <a:pt x="1804853" y="0"/>
                  </a:lnTo>
                </a:path>
                <a:path w="4679315" h="3175">
                  <a:moveTo>
                    <a:pt x="1908316" y="0"/>
                  </a:moveTo>
                  <a:lnTo>
                    <a:pt x="1942803" y="0"/>
                  </a:lnTo>
                </a:path>
                <a:path w="4679315" h="3175">
                  <a:moveTo>
                    <a:pt x="2046266" y="0"/>
                  </a:moveTo>
                  <a:lnTo>
                    <a:pt x="2080754" y="0"/>
                  </a:lnTo>
                </a:path>
                <a:path w="4679315" h="3175">
                  <a:moveTo>
                    <a:pt x="2184217" y="0"/>
                  </a:moveTo>
                  <a:lnTo>
                    <a:pt x="2218705" y="0"/>
                  </a:lnTo>
                </a:path>
                <a:path w="4679315" h="3175">
                  <a:moveTo>
                    <a:pt x="2322167" y="0"/>
                  </a:moveTo>
                  <a:lnTo>
                    <a:pt x="4678823" y="0"/>
                  </a:lnTo>
                </a:path>
                <a:path w="4679315" h="3175">
                  <a:moveTo>
                    <a:pt x="0" y="2873"/>
                  </a:moveTo>
                  <a:lnTo>
                    <a:pt x="4678823" y="2873"/>
                  </a:lnTo>
                </a:path>
              </a:pathLst>
            </a:custGeom>
            <a:ln w="3175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73" name="object 73"/>
            <p:cNvSpPr/>
            <p:nvPr/>
          </p:nvSpPr>
          <p:spPr>
            <a:xfrm>
              <a:off x="5157251" y="405158"/>
              <a:ext cx="7721726" cy="1280764"/>
            </a:xfrm>
            <a:custGeom>
              <a:avLst/>
              <a:gdLst/>
              <a:ahLst/>
              <a:cxnLst/>
              <a:rect l="l" t="t" r="r" b="b"/>
              <a:pathLst>
                <a:path w="4092575" h="678814">
                  <a:moveTo>
                    <a:pt x="103454" y="0"/>
                  </a:moveTo>
                  <a:lnTo>
                    <a:pt x="0" y="0"/>
                  </a:lnTo>
                  <a:lnTo>
                    <a:pt x="0" y="678256"/>
                  </a:lnTo>
                  <a:lnTo>
                    <a:pt x="103454" y="678256"/>
                  </a:lnTo>
                  <a:lnTo>
                    <a:pt x="103454" y="0"/>
                  </a:lnTo>
                  <a:close/>
                </a:path>
                <a:path w="4092575" h="678814">
                  <a:moveTo>
                    <a:pt x="241414" y="126453"/>
                  </a:moveTo>
                  <a:lnTo>
                    <a:pt x="137947" y="126453"/>
                  </a:lnTo>
                  <a:lnTo>
                    <a:pt x="137947" y="678256"/>
                  </a:lnTo>
                  <a:lnTo>
                    <a:pt x="241414" y="678256"/>
                  </a:lnTo>
                  <a:lnTo>
                    <a:pt x="241414" y="126453"/>
                  </a:lnTo>
                  <a:close/>
                </a:path>
                <a:path w="4092575" h="678814">
                  <a:moveTo>
                    <a:pt x="379361" y="402361"/>
                  </a:moveTo>
                  <a:lnTo>
                    <a:pt x="275894" y="402361"/>
                  </a:lnTo>
                  <a:lnTo>
                    <a:pt x="275894" y="678256"/>
                  </a:lnTo>
                  <a:lnTo>
                    <a:pt x="379361" y="678256"/>
                  </a:lnTo>
                  <a:lnTo>
                    <a:pt x="379361" y="402361"/>
                  </a:lnTo>
                  <a:close/>
                </a:path>
                <a:path w="4092575" h="678814">
                  <a:moveTo>
                    <a:pt x="517309" y="505815"/>
                  </a:moveTo>
                  <a:lnTo>
                    <a:pt x="413842" y="505815"/>
                  </a:lnTo>
                  <a:lnTo>
                    <a:pt x="413842" y="678256"/>
                  </a:lnTo>
                  <a:lnTo>
                    <a:pt x="517309" y="678256"/>
                  </a:lnTo>
                  <a:lnTo>
                    <a:pt x="517309" y="505815"/>
                  </a:lnTo>
                  <a:close/>
                </a:path>
                <a:path w="4092575" h="678814">
                  <a:moveTo>
                    <a:pt x="655256" y="511568"/>
                  </a:moveTo>
                  <a:lnTo>
                    <a:pt x="551802" y="511568"/>
                  </a:lnTo>
                  <a:lnTo>
                    <a:pt x="551802" y="678256"/>
                  </a:lnTo>
                  <a:lnTo>
                    <a:pt x="655256" y="678256"/>
                  </a:lnTo>
                  <a:lnTo>
                    <a:pt x="655256" y="511568"/>
                  </a:lnTo>
                  <a:close/>
                </a:path>
                <a:path w="4092575" h="678814">
                  <a:moveTo>
                    <a:pt x="793216" y="517309"/>
                  </a:moveTo>
                  <a:lnTo>
                    <a:pt x="689749" y="517309"/>
                  </a:lnTo>
                  <a:lnTo>
                    <a:pt x="689749" y="678256"/>
                  </a:lnTo>
                  <a:lnTo>
                    <a:pt x="793216" y="678256"/>
                  </a:lnTo>
                  <a:lnTo>
                    <a:pt x="793216" y="517309"/>
                  </a:lnTo>
                  <a:close/>
                </a:path>
                <a:path w="4092575" h="678814">
                  <a:moveTo>
                    <a:pt x="925410" y="528815"/>
                  </a:moveTo>
                  <a:lnTo>
                    <a:pt x="821956" y="528815"/>
                  </a:lnTo>
                  <a:lnTo>
                    <a:pt x="821956" y="678256"/>
                  </a:lnTo>
                  <a:lnTo>
                    <a:pt x="925410" y="678256"/>
                  </a:lnTo>
                  <a:lnTo>
                    <a:pt x="925410" y="528815"/>
                  </a:lnTo>
                  <a:close/>
                </a:path>
                <a:path w="4092575" h="678814">
                  <a:moveTo>
                    <a:pt x="1063358" y="546049"/>
                  </a:moveTo>
                  <a:lnTo>
                    <a:pt x="959904" y="546049"/>
                  </a:lnTo>
                  <a:lnTo>
                    <a:pt x="959904" y="678256"/>
                  </a:lnTo>
                  <a:lnTo>
                    <a:pt x="1063358" y="678256"/>
                  </a:lnTo>
                  <a:lnTo>
                    <a:pt x="1063358" y="546049"/>
                  </a:lnTo>
                  <a:close/>
                </a:path>
                <a:path w="4092575" h="678814">
                  <a:moveTo>
                    <a:pt x="1201318" y="551802"/>
                  </a:moveTo>
                  <a:lnTo>
                    <a:pt x="1097851" y="551802"/>
                  </a:lnTo>
                  <a:lnTo>
                    <a:pt x="1097851" y="678256"/>
                  </a:lnTo>
                  <a:lnTo>
                    <a:pt x="1201318" y="678256"/>
                  </a:lnTo>
                  <a:lnTo>
                    <a:pt x="1201318" y="551802"/>
                  </a:lnTo>
                  <a:close/>
                </a:path>
                <a:path w="4092575" h="678814">
                  <a:moveTo>
                    <a:pt x="1339265" y="569048"/>
                  </a:moveTo>
                  <a:lnTo>
                    <a:pt x="1235798" y="569048"/>
                  </a:lnTo>
                  <a:lnTo>
                    <a:pt x="1235798" y="678256"/>
                  </a:lnTo>
                  <a:lnTo>
                    <a:pt x="1339265" y="678256"/>
                  </a:lnTo>
                  <a:lnTo>
                    <a:pt x="1339265" y="569048"/>
                  </a:lnTo>
                  <a:close/>
                </a:path>
                <a:path w="4092575" h="678814">
                  <a:moveTo>
                    <a:pt x="1477213" y="597789"/>
                  </a:moveTo>
                  <a:lnTo>
                    <a:pt x="1373759" y="597789"/>
                  </a:lnTo>
                  <a:lnTo>
                    <a:pt x="1373759" y="678256"/>
                  </a:lnTo>
                  <a:lnTo>
                    <a:pt x="1477213" y="678256"/>
                  </a:lnTo>
                  <a:lnTo>
                    <a:pt x="1477213" y="597789"/>
                  </a:lnTo>
                  <a:close/>
                </a:path>
                <a:path w="4092575" h="678814">
                  <a:moveTo>
                    <a:pt x="1615160" y="609282"/>
                  </a:moveTo>
                  <a:lnTo>
                    <a:pt x="1511706" y="609282"/>
                  </a:lnTo>
                  <a:lnTo>
                    <a:pt x="1511706" y="678256"/>
                  </a:lnTo>
                  <a:lnTo>
                    <a:pt x="1615160" y="678256"/>
                  </a:lnTo>
                  <a:lnTo>
                    <a:pt x="1615160" y="609282"/>
                  </a:lnTo>
                  <a:close/>
                </a:path>
                <a:path w="4092575" h="678814">
                  <a:moveTo>
                    <a:pt x="1753120" y="626529"/>
                  </a:moveTo>
                  <a:lnTo>
                    <a:pt x="1649653" y="626529"/>
                  </a:lnTo>
                  <a:lnTo>
                    <a:pt x="1649653" y="678256"/>
                  </a:lnTo>
                  <a:lnTo>
                    <a:pt x="1753120" y="678256"/>
                  </a:lnTo>
                  <a:lnTo>
                    <a:pt x="1753120" y="626529"/>
                  </a:lnTo>
                  <a:close/>
                </a:path>
                <a:path w="4092575" h="678814">
                  <a:moveTo>
                    <a:pt x="1891068" y="626529"/>
                  </a:moveTo>
                  <a:lnTo>
                    <a:pt x="1787601" y="626529"/>
                  </a:lnTo>
                  <a:lnTo>
                    <a:pt x="1787601" y="678256"/>
                  </a:lnTo>
                  <a:lnTo>
                    <a:pt x="1891068" y="678256"/>
                  </a:lnTo>
                  <a:lnTo>
                    <a:pt x="1891068" y="626529"/>
                  </a:lnTo>
                  <a:close/>
                </a:path>
                <a:path w="4092575" h="678814">
                  <a:moveTo>
                    <a:pt x="2029015" y="626529"/>
                  </a:moveTo>
                  <a:lnTo>
                    <a:pt x="1925561" y="626529"/>
                  </a:lnTo>
                  <a:lnTo>
                    <a:pt x="1925561" y="678256"/>
                  </a:lnTo>
                  <a:lnTo>
                    <a:pt x="2029015" y="678256"/>
                  </a:lnTo>
                  <a:lnTo>
                    <a:pt x="2029015" y="626529"/>
                  </a:lnTo>
                  <a:close/>
                </a:path>
                <a:path w="4092575" h="678814">
                  <a:moveTo>
                    <a:pt x="2166963" y="632269"/>
                  </a:moveTo>
                  <a:lnTo>
                    <a:pt x="2063508" y="632269"/>
                  </a:lnTo>
                  <a:lnTo>
                    <a:pt x="2063508" y="678256"/>
                  </a:lnTo>
                  <a:lnTo>
                    <a:pt x="2166963" y="678256"/>
                  </a:lnTo>
                  <a:lnTo>
                    <a:pt x="2166963" y="632269"/>
                  </a:lnTo>
                  <a:close/>
                </a:path>
                <a:path w="4092575" h="678814">
                  <a:moveTo>
                    <a:pt x="2304923" y="638022"/>
                  </a:moveTo>
                  <a:lnTo>
                    <a:pt x="2201456" y="638022"/>
                  </a:lnTo>
                  <a:lnTo>
                    <a:pt x="2201456" y="678256"/>
                  </a:lnTo>
                  <a:lnTo>
                    <a:pt x="2304923" y="678256"/>
                  </a:lnTo>
                  <a:lnTo>
                    <a:pt x="2304923" y="638022"/>
                  </a:lnTo>
                  <a:close/>
                </a:path>
                <a:path w="4092575" h="678814">
                  <a:moveTo>
                    <a:pt x="2442870" y="638022"/>
                  </a:moveTo>
                  <a:lnTo>
                    <a:pt x="2339403" y="638022"/>
                  </a:lnTo>
                  <a:lnTo>
                    <a:pt x="2339403" y="678256"/>
                  </a:lnTo>
                  <a:lnTo>
                    <a:pt x="2442870" y="678256"/>
                  </a:lnTo>
                  <a:lnTo>
                    <a:pt x="2442870" y="638022"/>
                  </a:lnTo>
                  <a:close/>
                </a:path>
                <a:path w="4092575" h="678814">
                  <a:moveTo>
                    <a:pt x="2580817" y="655269"/>
                  </a:moveTo>
                  <a:lnTo>
                    <a:pt x="2477363" y="655269"/>
                  </a:lnTo>
                  <a:lnTo>
                    <a:pt x="2477363" y="678256"/>
                  </a:lnTo>
                  <a:lnTo>
                    <a:pt x="2580817" y="678256"/>
                  </a:lnTo>
                  <a:lnTo>
                    <a:pt x="2580817" y="655269"/>
                  </a:lnTo>
                  <a:close/>
                </a:path>
                <a:path w="4092575" h="678814">
                  <a:moveTo>
                    <a:pt x="2718765" y="655269"/>
                  </a:moveTo>
                  <a:lnTo>
                    <a:pt x="2615311" y="655269"/>
                  </a:lnTo>
                  <a:lnTo>
                    <a:pt x="2615311" y="678256"/>
                  </a:lnTo>
                  <a:lnTo>
                    <a:pt x="2718765" y="678256"/>
                  </a:lnTo>
                  <a:lnTo>
                    <a:pt x="2718765" y="655269"/>
                  </a:lnTo>
                  <a:close/>
                </a:path>
                <a:path w="4092575" h="678814">
                  <a:moveTo>
                    <a:pt x="2856725" y="655269"/>
                  </a:moveTo>
                  <a:lnTo>
                    <a:pt x="2753258" y="655269"/>
                  </a:lnTo>
                  <a:lnTo>
                    <a:pt x="2753258" y="678256"/>
                  </a:lnTo>
                  <a:lnTo>
                    <a:pt x="2856725" y="678256"/>
                  </a:lnTo>
                  <a:lnTo>
                    <a:pt x="2856725" y="655269"/>
                  </a:lnTo>
                  <a:close/>
                </a:path>
                <a:path w="4092575" h="678814">
                  <a:moveTo>
                    <a:pt x="2994672" y="655269"/>
                  </a:moveTo>
                  <a:lnTo>
                    <a:pt x="2891205" y="655269"/>
                  </a:lnTo>
                  <a:lnTo>
                    <a:pt x="2891205" y="678256"/>
                  </a:lnTo>
                  <a:lnTo>
                    <a:pt x="2994672" y="678256"/>
                  </a:lnTo>
                  <a:lnTo>
                    <a:pt x="2994672" y="655269"/>
                  </a:lnTo>
                  <a:close/>
                </a:path>
                <a:path w="4092575" h="678814">
                  <a:moveTo>
                    <a:pt x="3132620" y="661009"/>
                  </a:moveTo>
                  <a:lnTo>
                    <a:pt x="3029166" y="661009"/>
                  </a:lnTo>
                  <a:lnTo>
                    <a:pt x="3029166" y="678256"/>
                  </a:lnTo>
                  <a:lnTo>
                    <a:pt x="3132620" y="678256"/>
                  </a:lnTo>
                  <a:lnTo>
                    <a:pt x="3132620" y="661009"/>
                  </a:lnTo>
                  <a:close/>
                </a:path>
                <a:path w="4092575" h="678814">
                  <a:moveTo>
                    <a:pt x="3264827" y="666762"/>
                  </a:moveTo>
                  <a:lnTo>
                    <a:pt x="3161360" y="666762"/>
                  </a:lnTo>
                  <a:lnTo>
                    <a:pt x="3161360" y="678256"/>
                  </a:lnTo>
                  <a:lnTo>
                    <a:pt x="3264827" y="678256"/>
                  </a:lnTo>
                  <a:lnTo>
                    <a:pt x="3264827" y="666762"/>
                  </a:lnTo>
                  <a:close/>
                </a:path>
                <a:path w="4092575" h="678814">
                  <a:moveTo>
                    <a:pt x="3402774" y="666762"/>
                  </a:moveTo>
                  <a:lnTo>
                    <a:pt x="3299307" y="666762"/>
                  </a:lnTo>
                  <a:lnTo>
                    <a:pt x="3299307" y="678256"/>
                  </a:lnTo>
                  <a:lnTo>
                    <a:pt x="3402774" y="678256"/>
                  </a:lnTo>
                  <a:lnTo>
                    <a:pt x="3402774" y="666762"/>
                  </a:lnTo>
                  <a:close/>
                </a:path>
                <a:path w="4092575" h="678814">
                  <a:moveTo>
                    <a:pt x="3540722" y="672515"/>
                  </a:moveTo>
                  <a:lnTo>
                    <a:pt x="3437267" y="672515"/>
                  </a:lnTo>
                  <a:lnTo>
                    <a:pt x="3437267" y="678256"/>
                  </a:lnTo>
                  <a:lnTo>
                    <a:pt x="3540722" y="678256"/>
                  </a:lnTo>
                  <a:lnTo>
                    <a:pt x="3540722" y="672515"/>
                  </a:lnTo>
                  <a:close/>
                </a:path>
                <a:path w="4092575" h="678814">
                  <a:moveTo>
                    <a:pt x="3678682" y="672515"/>
                  </a:moveTo>
                  <a:lnTo>
                    <a:pt x="3575215" y="672515"/>
                  </a:lnTo>
                  <a:lnTo>
                    <a:pt x="3575215" y="678256"/>
                  </a:lnTo>
                  <a:lnTo>
                    <a:pt x="3678682" y="678256"/>
                  </a:lnTo>
                  <a:lnTo>
                    <a:pt x="3678682" y="672515"/>
                  </a:lnTo>
                  <a:close/>
                </a:path>
                <a:path w="4092575" h="678814">
                  <a:moveTo>
                    <a:pt x="3816629" y="672515"/>
                  </a:moveTo>
                  <a:lnTo>
                    <a:pt x="3713162" y="672515"/>
                  </a:lnTo>
                  <a:lnTo>
                    <a:pt x="3713162" y="678256"/>
                  </a:lnTo>
                  <a:lnTo>
                    <a:pt x="3816629" y="678256"/>
                  </a:lnTo>
                  <a:lnTo>
                    <a:pt x="3816629" y="672515"/>
                  </a:lnTo>
                  <a:close/>
                </a:path>
                <a:path w="4092575" h="678814">
                  <a:moveTo>
                    <a:pt x="3954576" y="672515"/>
                  </a:moveTo>
                  <a:lnTo>
                    <a:pt x="3851110" y="672515"/>
                  </a:lnTo>
                  <a:lnTo>
                    <a:pt x="3851110" y="678256"/>
                  </a:lnTo>
                  <a:lnTo>
                    <a:pt x="3954576" y="678256"/>
                  </a:lnTo>
                  <a:lnTo>
                    <a:pt x="3954576" y="672515"/>
                  </a:lnTo>
                  <a:close/>
                </a:path>
                <a:path w="4092575" h="678814">
                  <a:moveTo>
                    <a:pt x="4092524" y="672515"/>
                  </a:moveTo>
                  <a:lnTo>
                    <a:pt x="3989070" y="672515"/>
                  </a:lnTo>
                  <a:lnTo>
                    <a:pt x="3989070" y="678256"/>
                  </a:lnTo>
                  <a:lnTo>
                    <a:pt x="4092524" y="678256"/>
                  </a:lnTo>
                  <a:lnTo>
                    <a:pt x="4092524" y="672515"/>
                  </a:lnTo>
                  <a:close/>
                </a:path>
              </a:pathLst>
            </a:custGeom>
            <a:solidFill>
              <a:srgbClr val="4D78A6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74" name="object 74"/>
            <p:cNvSpPr/>
            <p:nvPr/>
          </p:nvSpPr>
          <p:spPr>
            <a:xfrm>
              <a:off x="4376404" y="-473286"/>
              <a:ext cx="716461" cy="2158969"/>
            </a:xfrm>
            <a:custGeom>
              <a:avLst/>
              <a:gdLst/>
              <a:ahLst/>
              <a:cxnLst/>
              <a:rect l="l" t="t" r="r" b="b"/>
              <a:pathLst>
                <a:path w="379730" h="1144270">
                  <a:moveTo>
                    <a:pt x="103466" y="0"/>
                  </a:moveTo>
                  <a:lnTo>
                    <a:pt x="0" y="0"/>
                  </a:lnTo>
                  <a:lnTo>
                    <a:pt x="0" y="1143838"/>
                  </a:lnTo>
                  <a:lnTo>
                    <a:pt x="103466" y="1143838"/>
                  </a:lnTo>
                  <a:lnTo>
                    <a:pt x="103466" y="0"/>
                  </a:lnTo>
                  <a:close/>
                </a:path>
                <a:path w="379730" h="1144270">
                  <a:moveTo>
                    <a:pt x="241414" y="189687"/>
                  </a:moveTo>
                  <a:lnTo>
                    <a:pt x="137947" y="189687"/>
                  </a:lnTo>
                  <a:lnTo>
                    <a:pt x="137947" y="1143838"/>
                  </a:lnTo>
                  <a:lnTo>
                    <a:pt x="241414" y="1143838"/>
                  </a:lnTo>
                  <a:lnTo>
                    <a:pt x="241414" y="189687"/>
                  </a:lnTo>
                  <a:close/>
                </a:path>
                <a:path w="379730" h="1144270">
                  <a:moveTo>
                    <a:pt x="379361" y="270154"/>
                  </a:moveTo>
                  <a:lnTo>
                    <a:pt x="275894" y="270154"/>
                  </a:lnTo>
                  <a:lnTo>
                    <a:pt x="275894" y="1143838"/>
                  </a:lnTo>
                  <a:lnTo>
                    <a:pt x="379361" y="1143838"/>
                  </a:lnTo>
                  <a:lnTo>
                    <a:pt x="379361" y="270154"/>
                  </a:lnTo>
                  <a:close/>
                </a:path>
              </a:pathLst>
            </a:custGeom>
            <a:solidFill>
              <a:srgbClr val="F18D2A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4089120" y="3733699"/>
            <a:ext cx="1208985" cy="1750418"/>
          </a:xfrm>
          <a:prstGeom prst="rect">
            <a:avLst/>
          </a:prstGeom>
        </p:spPr>
        <p:txBody>
          <a:bodyPr vert="vert270" wrap="square" lIns="0" tIns="34745" rIns="0" bIns="0" rtlCol="0">
            <a:spAutoFit/>
          </a:bodyPr>
          <a:lstStyle/>
          <a:p>
            <a:pPr marL="1140612">
              <a:spcBef>
                <a:spcPts val="274"/>
              </a:spcBef>
            </a:pPr>
            <a:r>
              <a:rPr sz="1038" spc="28" dirty="0">
                <a:latin typeface="Tahoma"/>
                <a:cs typeface="Tahoma"/>
              </a:rPr>
              <a:t>$124,720</a:t>
            </a:r>
            <a:endParaRPr sz="1038">
              <a:latin typeface="Tahoma"/>
              <a:cs typeface="Tahoma"/>
            </a:endParaRPr>
          </a:p>
          <a:p>
            <a:pPr marL="782375">
              <a:spcBef>
                <a:spcPts val="802"/>
              </a:spcBef>
            </a:pPr>
            <a:r>
              <a:rPr sz="1038" spc="28" dirty="0">
                <a:latin typeface="Tahoma"/>
                <a:cs typeface="Tahoma"/>
              </a:rPr>
              <a:t>$104,228</a:t>
            </a:r>
            <a:endParaRPr sz="1038">
              <a:latin typeface="Tahoma"/>
              <a:cs typeface="Tahoma"/>
            </a:endParaRPr>
          </a:p>
          <a:p>
            <a:pPr marL="19170" algn="ctr">
              <a:spcBef>
                <a:spcPts val="802"/>
              </a:spcBef>
            </a:pPr>
            <a:r>
              <a:rPr sz="1038" spc="28" dirty="0">
                <a:latin typeface="Tahoma"/>
                <a:cs typeface="Tahoma"/>
              </a:rPr>
              <a:t>$95,392</a:t>
            </a:r>
            <a:endParaRPr sz="1038">
              <a:latin typeface="Tahoma"/>
              <a:cs typeface="Tahoma"/>
            </a:endParaRPr>
          </a:p>
          <a:p>
            <a:pPr marL="262390">
              <a:spcBef>
                <a:spcPts val="802"/>
              </a:spcBef>
            </a:pPr>
            <a:r>
              <a:rPr sz="1038" spc="28" dirty="0">
                <a:latin typeface="Tahoma"/>
                <a:cs typeface="Tahoma"/>
              </a:rPr>
              <a:t>$73,990</a:t>
            </a:r>
            <a:endParaRPr sz="1038">
              <a:latin typeface="Tahoma"/>
              <a:cs typeface="Tahoma"/>
            </a:endParaRPr>
          </a:p>
          <a:p>
            <a:pPr marL="23962">
              <a:spcBef>
                <a:spcPts val="811"/>
              </a:spcBef>
            </a:pPr>
            <a:r>
              <a:rPr sz="1038" spc="28" dirty="0">
                <a:latin typeface="Tahoma"/>
                <a:cs typeface="Tahoma"/>
              </a:rPr>
              <a:t>$60,312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390519" y="5449248"/>
            <a:ext cx="7216591" cy="1065107"/>
          </a:xfrm>
          <a:prstGeom prst="rect">
            <a:avLst/>
          </a:prstGeom>
        </p:spPr>
        <p:txBody>
          <a:bodyPr vert="vert270" wrap="square" lIns="0" tIns="34745" rIns="0" bIns="0" rtlCol="0">
            <a:spAutoFit/>
          </a:bodyPr>
          <a:lstStyle/>
          <a:p>
            <a:pPr marL="533164">
              <a:spcBef>
                <a:spcPts val="274"/>
              </a:spcBef>
            </a:pPr>
            <a:r>
              <a:rPr sz="1038" spc="28" dirty="0">
                <a:latin typeface="Tahoma"/>
                <a:cs typeface="Tahoma"/>
              </a:rPr>
              <a:t>$30,232</a:t>
            </a:r>
            <a:endParaRPr sz="1038" dirty="0">
              <a:latin typeface="Tahoma"/>
              <a:cs typeface="Tahoma"/>
            </a:endParaRPr>
          </a:p>
          <a:p>
            <a:pPr marL="337871">
              <a:spcBef>
                <a:spcPts val="802"/>
              </a:spcBef>
            </a:pPr>
            <a:r>
              <a:rPr sz="1038" spc="28" dirty="0">
                <a:latin typeface="Tahoma"/>
                <a:cs typeface="Tahoma"/>
              </a:rPr>
              <a:t>$19,010</a:t>
            </a:r>
            <a:endParaRPr sz="1038" dirty="0">
              <a:latin typeface="Tahoma"/>
              <a:cs typeface="Tahoma"/>
            </a:endParaRPr>
          </a:p>
          <a:p>
            <a:pPr marL="327088">
              <a:spcBef>
                <a:spcPts val="802"/>
              </a:spcBef>
            </a:pPr>
            <a:r>
              <a:rPr sz="1038" spc="28" dirty="0">
                <a:latin typeface="Tahoma"/>
                <a:cs typeface="Tahoma"/>
              </a:rPr>
              <a:t>$18,442</a:t>
            </a:r>
            <a:endParaRPr sz="1038" dirty="0">
              <a:latin typeface="Tahoma"/>
              <a:cs typeface="Tahoma"/>
            </a:endParaRPr>
          </a:p>
          <a:p>
            <a:pPr marL="316305">
              <a:spcBef>
                <a:spcPts val="802"/>
              </a:spcBef>
            </a:pPr>
            <a:r>
              <a:rPr sz="1038" spc="28" dirty="0">
                <a:latin typeface="Tahoma"/>
                <a:cs typeface="Tahoma"/>
              </a:rPr>
              <a:t>$17,584</a:t>
            </a:r>
            <a:endParaRPr sz="1038" dirty="0">
              <a:latin typeface="Tahoma"/>
              <a:cs typeface="Tahoma"/>
            </a:endParaRPr>
          </a:p>
          <a:p>
            <a:pPr marL="294739">
              <a:spcBef>
                <a:spcPts val="725"/>
              </a:spcBef>
            </a:pPr>
            <a:r>
              <a:rPr sz="1038" spc="28" dirty="0">
                <a:latin typeface="Tahoma"/>
                <a:cs typeface="Tahoma"/>
              </a:rPr>
              <a:t>$16,108</a:t>
            </a:r>
            <a:endParaRPr sz="1038" dirty="0">
              <a:latin typeface="Tahoma"/>
              <a:cs typeface="Tahoma"/>
            </a:endParaRPr>
          </a:p>
          <a:p>
            <a:pPr marL="262390">
              <a:spcBef>
                <a:spcPts val="802"/>
              </a:spcBef>
            </a:pPr>
            <a:r>
              <a:rPr sz="1038" spc="28" dirty="0">
                <a:latin typeface="Tahoma"/>
                <a:cs typeface="Tahoma"/>
              </a:rPr>
              <a:t>$14,212</a:t>
            </a:r>
            <a:endParaRPr sz="1038" dirty="0">
              <a:latin typeface="Tahoma"/>
              <a:cs typeface="Tahoma"/>
            </a:endParaRPr>
          </a:p>
          <a:p>
            <a:pPr marL="251607">
              <a:spcBef>
                <a:spcPts val="802"/>
              </a:spcBef>
            </a:pPr>
            <a:r>
              <a:rPr sz="1038" spc="28" dirty="0">
                <a:latin typeface="Tahoma"/>
                <a:cs typeface="Tahoma"/>
              </a:rPr>
              <a:t>$13,931</a:t>
            </a:r>
            <a:endParaRPr sz="1038" dirty="0">
              <a:latin typeface="Tahoma"/>
              <a:cs typeface="Tahoma"/>
            </a:endParaRPr>
          </a:p>
          <a:p>
            <a:pPr marL="218057">
              <a:spcBef>
                <a:spcPts val="802"/>
              </a:spcBef>
            </a:pPr>
            <a:r>
              <a:rPr sz="1038" spc="28" dirty="0">
                <a:latin typeface="Tahoma"/>
                <a:cs typeface="Tahoma"/>
              </a:rPr>
              <a:t>$11,717</a:t>
            </a:r>
            <a:endParaRPr sz="1038" dirty="0">
              <a:latin typeface="Tahoma"/>
              <a:cs typeface="Tahoma"/>
            </a:endParaRPr>
          </a:p>
          <a:p>
            <a:pPr marL="164142">
              <a:spcBef>
                <a:spcPts val="811"/>
              </a:spcBef>
            </a:pPr>
            <a:r>
              <a:rPr sz="1038" spc="28" dirty="0">
                <a:latin typeface="Tahoma"/>
                <a:cs typeface="Tahoma"/>
              </a:rPr>
              <a:t>$8,529</a:t>
            </a:r>
            <a:endParaRPr sz="1038" dirty="0">
              <a:latin typeface="Tahoma"/>
              <a:cs typeface="Tahoma"/>
            </a:endParaRPr>
          </a:p>
          <a:p>
            <a:pPr marL="142576">
              <a:spcBef>
                <a:spcPts val="802"/>
              </a:spcBef>
            </a:pPr>
            <a:r>
              <a:rPr sz="1038" spc="28" dirty="0">
                <a:latin typeface="Tahoma"/>
                <a:cs typeface="Tahoma"/>
              </a:rPr>
              <a:t>$7,470</a:t>
            </a:r>
            <a:endParaRPr sz="1038" dirty="0">
              <a:latin typeface="Tahoma"/>
              <a:cs typeface="Tahoma"/>
            </a:endParaRPr>
          </a:p>
          <a:p>
            <a:pPr marL="110225">
              <a:spcBef>
                <a:spcPts val="802"/>
              </a:spcBef>
            </a:pPr>
            <a:r>
              <a:rPr sz="1038" spc="28" dirty="0">
                <a:latin typeface="Tahoma"/>
                <a:cs typeface="Tahoma"/>
              </a:rPr>
              <a:t>$5,938</a:t>
            </a:r>
            <a:endParaRPr sz="1038" dirty="0">
              <a:latin typeface="Tahoma"/>
              <a:cs typeface="Tahoma"/>
            </a:endParaRPr>
          </a:p>
          <a:p>
            <a:pPr marL="110225">
              <a:spcBef>
                <a:spcPts val="802"/>
              </a:spcBef>
            </a:pPr>
            <a:r>
              <a:rPr sz="1038" spc="28" dirty="0">
                <a:latin typeface="Tahoma"/>
                <a:cs typeface="Tahoma"/>
              </a:rPr>
              <a:t>$5,820</a:t>
            </a:r>
            <a:endParaRPr sz="1038" dirty="0">
              <a:latin typeface="Tahoma"/>
              <a:cs typeface="Tahoma"/>
            </a:endParaRPr>
          </a:p>
          <a:p>
            <a:pPr marL="110225">
              <a:spcBef>
                <a:spcPts val="811"/>
              </a:spcBef>
            </a:pPr>
            <a:r>
              <a:rPr sz="1038" spc="28" dirty="0">
                <a:latin typeface="Tahoma"/>
                <a:cs typeface="Tahoma"/>
              </a:rPr>
              <a:t>$5,349</a:t>
            </a:r>
            <a:endParaRPr sz="1038" dirty="0">
              <a:latin typeface="Tahoma"/>
              <a:cs typeface="Tahoma"/>
            </a:endParaRPr>
          </a:p>
          <a:p>
            <a:pPr marL="99444">
              <a:spcBef>
                <a:spcPts val="802"/>
              </a:spcBef>
            </a:pPr>
            <a:r>
              <a:rPr sz="1038" spc="28" dirty="0">
                <a:latin typeface="Tahoma"/>
                <a:cs typeface="Tahoma"/>
              </a:rPr>
              <a:t>$5,270</a:t>
            </a:r>
            <a:endParaRPr sz="1038" dirty="0">
              <a:latin typeface="Tahoma"/>
              <a:cs typeface="Tahoma"/>
            </a:endParaRPr>
          </a:p>
          <a:p>
            <a:pPr marL="88661">
              <a:spcBef>
                <a:spcPts val="802"/>
              </a:spcBef>
            </a:pPr>
            <a:r>
              <a:rPr sz="1038" spc="28" dirty="0">
                <a:latin typeface="Tahoma"/>
                <a:cs typeface="Tahoma"/>
              </a:rPr>
              <a:t>$4,451</a:t>
            </a:r>
            <a:endParaRPr sz="1038" dirty="0">
              <a:latin typeface="Tahoma"/>
              <a:cs typeface="Tahoma"/>
            </a:endParaRPr>
          </a:p>
          <a:p>
            <a:pPr marL="88661">
              <a:spcBef>
                <a:spcPts val="802"/>
              </a:spcBef>
            </a:pPr>
            <a:r>
              <a:rPr sz="1038" spc="28" dirty="0">
                <a:latin typeface="Tahoma"/>
                <a:cs typeface="Tahoma"/>
              </a:rPr>
              <a:t>$4,080</a:t>
            </a:r>
            <a:endParaRPr sz="1038" dirty="0">
              <a:latin typeface="Tahoma"/>
              <a:cs typeface="Tahoma"/>
            </a:endParaRPr>
          </a:p>
          <a:p>
            <a:pPr marL="56312">
              <a:spcBef>
                <a:spcPts val="811"/>
              </a:spcBef>
            </a:pPr>
            <a:r>
              <a:rPr sz="1038" spc="28" dirty="0">
                <a:latin typeface="Tahoma"/>
                <a:cs typeface="Tahoma"/>
              </a:rPr>
              <a:t>$2,786</a:t>
            </a:r>
            <a:endParaRPr sz="1038" dirty="0">
              <a:latin typeface="Tahoma"/>
              <a:cs typeface="Tahoma"/>
            </a:endParaRPr>
          </a:p>
          <a:p>
            <a:pPr marL="56312">
              <a:spcBef>
                <a:spcPts val="802"/>
              </a:spcBef>
            </a:pPr>
            <a:r>
              <a:rPr sz="1038" spc="28" dirty="0">
                <a:latin typeface="Tahoma"/>
                <a:cs typeface="Tahoma"/>
              </a:rPr>
              <a:t>$2,780</a:t>
            </a:r>
            <a:endParaRPr sz="1038" dirty="0">
              <a:latin typeface="Tahoma"/>
              <a:cs typeface="Tahoma"/>
            </a:endParaRPr>
          </a:p>
          <a:p>
            <a:pPr marL="56312">
              <a:spcBef>
                <a:spcPts val="802"/>
              </a:spcBef>
            </a:pPr>
            <a:r>
              <a:rPr sz="1038" spc="28" dirty="0">
                <a:latin typeface="Tahoma"/>
                <a:cs typeface="Tahoma"/>
              </a:rPr>
              <a:t>$2,700</a:t>
            </a:r>
            <a:endParaRPr sz="1038" dirty="0">
              <a:latin typeface="Tahoma"/>
              <a:cs typeface="Tahoma"/>
            </a:endParaRPr>
          </a:p>
          <a:p>
            <a:pPr marL="56312">
              <a:spcBef>
                <a:spcPts val="802"/>
              </a:spcBef>
            </a:pPr>
            <a:r>
              <a:rPr sz="1038" spc="28" dirty="0">
                <a:latin typeface="Tahoma"/>
                <a:cs typeface="Tahoma"/>
              </a:rPr>
              <a:t>$2,443</a:t>
            </a:r>
            <a:endParaRPr sz="1038" dirty="0">
              <a:latin typeface="Tahoma"/>
              <a:cs typeface="Tahoma"/>
            </a:endParaRPr>
          </a:p>
          <a:p>
            <a:pPr marL="45528">
              <a:spcBef>
                <a:spcPts val="811"/>
              </a:spcBef>
            </a:pPr>
            <a:r>
              <a:rPr sz="1038" spc="28" dirty="0">
                <a:latin typeface="Tahoma"/>
                <a:cs typeface="Tahoma"/>
              </a:rPr>
              <a:t>$1,694</a:t>
            </a:r>
            <a:endParaRPr sz="1038" dirty="0">
              <a:latin typeface="Tahoma"/>
              <a:cs typeface="Tahoma"/>
            </a:endParaRPr>
          </a:p>
          <a:p>
            <a:pPr marL="34745">
              <a:spcBef>
                <a:spcPts val="717"/>
              </a:spcBef>
            </a:pPr>
            <a:r>
              <a:rPr sz="1038" spc="28" dirty="0">
                <a:latin typeface="Tahoma"/>
                <a:cs typeface="Tahoma"/>
              </a:rPr>
              <a:t>$1,144</a:t>
            </a:r>
            <a:endParaRPr sz="1038" dirty="0">
              <a:latin typeface="Tahoma"/>
              <a:cs typeface="Tahoma"/>
            </a:endParaRPr>
          </a:p>
          <a:p>
            <a:pPr marL="34745">
              <a:spcBef>
                <a:spcPts val="802"/>
              </a:spcBef>
            </a:pPr>
            <a:r>
              <a:rPr sz="1038" spc="28" dirty="0">
                <a:latin typeface="Tahoma"/>
                <a:cs typeface="Tahoma"/>
              </a:rPr>
              <a:t>$1,112</a:t>
            </a:r>
            <a:endParaRPr sz="1038" dirty="0">
              <a:latin typeface="Tahoma"/>
              <a:cs typeface="Tahoma"/>
            </a:endParaRPr>
          </a:p>
          <a:p>
            <a:pPr marL="23962">
              <a:spcBef>
                <a:spcPts val="802"/>
              </a:spcBef>
            </a:pPr>
            <a:r>
              <a:rPr sz="1038" spc="38" dirty="0">
                <a:latin typeface="Tahoma"/>
                <a:cs typeface="Tahoma"/>
              </a:rPr>
              <a:t>$889</a:t>
            </a:r>
            <a:endParaRPr sz="1038" dirty="0">
              <a:latin typeface="Tahoma"/>
              <a:cs typeface="Tahoma"/>
            </a:endParaRPr>
          </a:p>
          <a:p>
            <a:pPr marL="23962">
              <a:spcBef>
                <a:spcPts val="811"/>
              </a:spcBef>
            </a:pPr>
            <a:r>
              <a:rPr sz="1038" spc="38" dirty="0">
                <a:latin typeface="Tahoma"/>
                <a:cs typeface="Tahoma"/>
              </a:rPr>
              <a:t>$868</a:t>
            </a:r>
            <a:endParaRPr sz="1038" dirty="0">
              <a:latin typeface="Tahoma"/>
              <a:cs typeface="Tahoma"/>
            </a:endParaRPr>
          </a:p>
          <a:p>
            <a:pPr marL="23962">
              <a:spcBef>
                <a:spcPts val="802"/>
              </a:spcBef>
            </a:pPr>
            <a:r>
              <a:rPr sz="1038" spc="38" dirty="0">
                <a:latin typeface="Tahoma"/>
                <a:cs typeface="Tahoma"/>
              </a:rPr>
              <a:t>$549</a:t>
            </a:r>
            <a:endParaRPr sz="1038" dirty="0">
              <a:latin typeface="Tahoma"/>
              <a:cs typeface="Tahoma"/>
            </a:endParaRPr>
          </a:p>
          <a:p>
            <a:pPr marL="23962">
              <a:spcBef>
                <a:spcPts val="802"/>
              </a:spcBef>
            </a:pPr>
            <a:r>
              <a:rPr sz="1038" spc="38" dirty="0">
                <a:latin typeface="Tahoma"/>
                <a:cs typeface="Tahoma"/>
              </a:rPr>
              <a:t>$548</a:t>
            </a:r>
            <a:endParaRPr sz="1038" dirty="0">
              <a:latin typeface="Tahoma"/>
              <a:cs typeface="Tahoma"/>
            </a:endParaRPr>
          </a:p>
          <a:p>
            <a:pPr marL="23962">
              <a:spcBef>
                <a:spcPts val="802"/>
              </a:spcBef>
            </a:pPr>
            <a:r>
              <a:rPr sz="1038" spc="38" dirty="0">
                <a:latin typeface="Tahoma"/>
                <a:cs typeface="Tahoma"/>
              </a:rPr>
              <a:t>$384</a:t>
            </a:r>
            <a:endParaRPr sz="1038" dirty="0">
              <a:latin typeface="Tahoma"/>
              <a:cs typeface="Tahom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2656679" y="6164677"/>
            <a:ext cx="159724" cy="1230444"/>
          </a:xfrm>
          <a:prstGeom prst="rect">
            <a:avLst/>
          </a:prstGeom>
        </p:spPr>
        <p:txBody>
          <a:bodyPr vert="vert270" wrap="square" lIns="0" tIns="39537" rIns="0" bIns="0" rtlCol="0">
            <a:spAutoFit/>
          </a:bodyPr>
          <a:lstStyle/>
          <a:p>
            <a:pPr marL="23962">
              <a:spcBef>
                <a:spcPts val="311"/>
              </a:spcBef>
            </a:pP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Saud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i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Arabi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a </a:t>
            </a:r>
            <a:r>
              <a:rPr sz="1038" spc="85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9" dirty="0">
                <a:latin typeface="Tahoma"/>
                <a:cs typeface="Tahoma"/>
              </a:rPr>
              <a:t>$14</a:t>
            </a:r>
            <a:r>
              <a:rPr sz="1038" dirty="0">
                <a:latin typeface="Tahoma"/>
                <a:cs typeface="Tahoma"/>
              </a:rPr>
              <a:t>6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80669" y="3594100"/>
            <a:ext cx="8828766" cy="2940127"/>
          </a:xfrm>
          <a:custGeom>
            <a:avLst/>
            <a:gdLst/>
            <a:ahLst/>
            <a:cxnLst/>
            <a:rect l="l" t="t" r="r" b="b"/>
            <a:pathLst>
              <a:path w="4679315" h="1558289">
                <a:moveTo>
                  <a:pt x="0" y="1557691"/>
                </a:moveTo>
                <a:lnTo>
                  <a:pt x="4678823" y="1557691"/>
                </a:lnTo>
              </a:path>
              <a:path w="4679315" h="1558289">
                <a:moveTo>
                  <a:pt x="0" y="0"/>
                </a:moveTo>
                <a:lnTo>
                  <a:pt x="0" y="1557691"/>
                </a:lnTo>
              </a:path>
            </a:pathLst>
          </a:custGeom>
          <a:ln w="5747">
            <a:solidFill>
              <a:srgbClr val="F4F4F4"/>
            </a:solidFill>
          </a:ln>
        </p:spPr>
        <p:txBody>
          <a:bodyPr wrap="square" lIns="0" tIns="0" rIns="0" bIns="0" rtlCol="0"/>
          <a:lstStyle/>
          <a:p>
            <a:endParaRPr sz="3396"/>
          </a:p>
        </p:txBody>
      </p:sp>
      <p:sp>
        <p:nvSpPr>
          <p:cNvPr id="79" name="object 79"/>
          <p:cNvSpPr txBox="1"/>
          <p:nvPr/>
        </p:nvSpPr>
        <p:spPr>
          <a:xfrm>
            <a:off x="3384312" y="3190567"/>
            <a:ext cx="4023205" cy="286696"/>
          </a:xfrm>
          <a:prstGeom prst="rect">
            <a:avLst/>
          </a:prstGeom>
        </p:spPr>
        <p:txBody>
          <a:bodyPr vert="horz" wrap="square" lIns="0" tIns="25160" rIns="0" bIns="0" rtlCol="0">
            <a:spAutoFit/>
          </a:bodyPr>
          <a:lstStyle/>
          <a:p>
            <a:pPr marL="23962">
              <a:spcBef>
                <a:spcPts val="198"/>
              </a:spcBef>
            </a:pPr>
            <a:r>
              <a:rPr sz="1698" spc="132" dirty="0">
                <a:solidFill>
                  <a:srgbClr val="333333"/>
                </a:solidFill>
                <a:latin typeface="Tahoma"/>
                <a:cs typeface="Tahoma"/>
              </a:rPr>
              <a:t>W</a:t>
            </a:r>
            <a:r>
              <a:rPr sz="1698" spc="47" dirty="0">
                <a:solidFill>
                  <a:srgbClr val="333333"/>
                </a:solidFill>
                <a:latin typeface="Tahoma"/>
                <a:cs typeface="Tahoma"/>
              </a:rPr>
              <a:t>h</a:t>
            </a:r>
            <a:r>
              <a:rPr sz="1698" spc="104" dirty="0">
                <a:solidFill>
                  <a:srgbClr val="333333"/>
                </a:solidFill>
                <a:latin typeface="Tahoma"/>
                <a:cs typeface="Tahoma"/>
              </a:rPr>
              <a:t>i</a:t>
            </a:r>
            <a:r>
              <a:rPr sz="1698" spc="19" dirty="0">
                <a:solidFill>
                  <a:srgbClr val="333333"/>
                </a:solidFill>
                <a:latin typeface="Tahoma"/>
                <a:cs typeface="Tahoma"/>
              </a:rPr>
              <a:t>c</a:t>
            </a:r>
            <a:r>
              <a:rPr sz="1698" spc="57" dirty="0">
                <a:solidFill>
                  <a:srgbClr val="333333"/>
                </a:solidFill>
                <a:latin typeface="Tahoma"/>
                <a:cs typeface="Tahoma"/>
              </a:rPr>
              <a:t>h</a:t>
            </a:r>
            <a:r>
              <a:rPr sz="1698" spc="-1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698" spc="-19" dirty="0">
                <a:solidFill>
                  <a:srgbClr val="333333"/>
                </a:solidFill>
                <a:latin typeface="Tahoma"/>
                <a:cs typeface="Tahoma"/>
              </a:rPr>
              <a:t>C</a:t>
            </a:r>
            <a:r>
              <a:rPr sz="1698" spc="57" dirty="0">
                <a:solidFill>
                  <a:srgbClr val="333333"/>
                </a:solidFill>
                <a:latin typeface="Tahoma"/>
                <a:cs typeface="Tahoma"/>
              </a:rPr>
              <a:t>o</a:t>
            </a:r>
            <a:r>
              <a:rPr sz="1698" spc="47" dirty="0">
                <a:solidFill>
                  <a:srgbClr val="333333"/>
                </a:solidFill>
                <a:latin typeface="Tahoma"/>
                <a:cs typeface="Tahoma"/>
              </a:rPr>
              <a:t>un</a:t>
            </a:r>
            <a:r>
              <a:rPr sz="1698" spc="160" dirty="0">
                <a:solidFill>
                  <a:srgbClr val="333333"/>
                </a:solidFill>
                <a:latin typeface="Tahoma"/>
                <a:cs typeface="Tahoma"/>
              </a:rPr>
              <a:t>t</a:t>
            </a:r>
            <a:r>
              <a:rPr sz="1698" spc="104" dirty="0">
                <a:solidFill>
                  <a:srgbClr val="333333"/>
                </a:solidFill>
                <a:latin typeface="Tahoma"/>
                <a:cs typeface="Tahoma"/>
              </a:rPr>
              <a:t>ri</a:t>
            </a:r>
            <a:r>
              <a:rPr sz="1698" spc="38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r>
              <a:rPr sz="1698" spc="104" dirty="0">
                <a:solidFill>
                  <a:srgbClr val="333333"/>
                </a:solidFill>
                <a:latin typeface="Tahoma"/>
                <a:cs typeface="Tahoma"/>
              </a:rPr>
              <a:t>s</a:t>
            </a:r>
            <a:r>
              <a:rPr sz="1698" spc="-1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698" spc="75" dirty="0">
                <a:solidFill>
                  <a:srgbClr val="333333"/>
                </a:solidFill>
                <a:latin typeface="Tahoma"/>
                <a:cs typeface="Tahoma"/>
              </a:rPr>
              <a:t>a</a:t>
            </a:r>
            <a:r>
              <a:rPr sz="1698" spc="104" dirty="0">
                <a:solidFill>
                  <a:srgbClr val="333333"/>
                </a:solidFill>
                <a:latin typeface="Tahoma"/>
                <a:cs typeface="Tahoma"/>
              </a:rPr>
              <a:t>r</a:t>
            </a:r>
            <a:r>
              <a:rPr sz="1698" spc="47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r>
              <a:rPr sz="1698" spc="-1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698" spc="19" dirty="0">
                <a:solidFill>
                  <a:srgbClr val="333333"/>
                </a:solidFill>
                <a:latin typeface="Tahoma"/>
                <a:cs typeface="Tahoma"/>
              </a:rPr>
              <a:t>D</a:t>
            </a:r>
            <a:r>
              <a:rPr sz="1698" spc="57" dirty="0">
                <a:solidFill>
                  <a:srgbClr val="333333"/>
                </a:solidFill>
                <a:latin typeface="Tahoma"/>
                <a:cs typeface="Tahoma"/>
              </a:rPr>
              <a:t>o</a:t>
            </a:r>
            <a:r>
              <a:rPr sz="1698" spc="104" dirty="0">
                <a:solidFill>
                  <a:srgbClr val="333333"/>
                </a:solidFill>
                <a:latin typeface="Tahoma"/>
                <a:cs typeface="Tahoma"/>
              </a:rPr>
              <a:t>i</a:t>
            </a:r>
            <a:r>
              <a:rPr sz="1698" spc="47" dirty="0">
                <a:solidFill>
                  <a:srgbClr val="333333"/>
                </a:solidFill>
                <a:latin typeface="Tahoma"/>
                <a:cs typeface="Tahoma"/>
              </a:rPr>
              <a:t>n</a:t>
            </a:r>
            <a:r>
              <a:rPr sz="1698" spc="66" dirty="0">
                <a:solidFill>
                  <a:srgbClr val="333333"/>
                </a:solidFill>
                <a:latin typeface="Tahoma"/>
                <a:cs typeface="Tahoma"/>
              </a:rPr>
              <a:t>g</a:t>
            </a:r>
            <a:r>
              <a:rPr sz="1698" spc="-1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698" spc="47" dirty="0">
                <a:solidFill>
                  <a:srgbClr val="333333"/>
                </a:solidFill>
                <a:latin typeface="Tahoma"/>
                <a:cs typeface="Tahoma"/>
              </a:rPr>
              <a:t>G</a:t>
            </a:r>
            <a:r>
              <a:rPr sz="1698" spc="57" dirty="0">
                <a:solidFill>
                  <a:srgbClr val="333333"/>
                </a:solidFill>
                <a:latin typeface="Tahoma"/>
                <a:cs typeface="Tahoma"/>
              </a:rPr>
              <a:t>oo</a:t>
            </a:r>
            <a:r>
              <a:rPr sz="1698" spc="75" dirty="0">
                <a:solidFill>
                  <a:srgbClr val="333333"/>
                </a:solidFill>
                <a:latin typeface="Tahoma"/>
                <a:cs typeface="Tahoma"/>
              </a:rPr>
              <a:t>d</a:t>
            </a:r>
            <a:r>
              <a:rPr sz="1698" spc="-1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698" spc="57" dirty="0">
                <a:solidFill>
                  <a:srgbClr val="333333"/>
                </a:solidFill>
                <a:latin typeface="Tahoma"/>
                <a:cs typeface="Tahoma"/>
              </a:rPr>
              <a:t>S</a:t>
            </a:r>
            <a:r>
              <a:rPr sz="1698" spc="75" dirty="0">
                <a:solidFill>
                  <a:srgbClr val="333333"/>
                </a:solidFill>
                <a:latin typeface="Tahoma"/>
                <a:cs typeface="Tahoma"/>
              </a:rPr>
              <a:t>a</a:t>
            </a:r>
            <a:r>
              <a:rPr sz="1698" spc="104" dirty="0">
                <a:solidFill>
                  <a:srgbClr val="333333"/>
                </a:solidFill>
                <a:latin typeface="Tahoma"/>
                <a:cs typeface="Tahoma"/>
              </a:rPr>
              <a:t>l</a:t>
            </a:r>
            <a:r>
              <a:rPr sz="1698" spc="38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r>
              <a:rPr sz="1698" spc="94" dirty="0">
                <a:solidFill>
                  <a:srgbClr val="333333"/>
                </a:solidFill>
                <a:latin typeface="Tahoma"/>
                <a:cs typeface="Tahoma"/>
              </a:rPr>
              <a:t>s</a:t>
            </a:r>
            <a:r>
              <a:rPr sz="1698" spc="-28" dirty="0">
                <a:solidFill>
                  <a:srgbClr val="333333"/>
                </a:solidFill>
                <a:latin typeface="Tahoma"/>
                <a:cs typeface="Tahoma"/>
              </a:rPr>
              <a:t>?</a:t>
            </a:r>
            <a:endParaRPr sz="1698" dirty="0">
              <a:latin typeface="Tahoma"/>
              <a:cs typeface="Tahom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1778521" y="8157583"/>
            <a:ext cx="1126210" cy="141591"/>
          </a:xfrm>
          <a:prstGeom prst="rect">
            <a:avLst/>
          </a:prstGeom>
        </p:spPr>
        <p:txBody>
          <a:bodyPr vert="horz" wrap="square" lIns="0" tIns="25160" rIns="0" bIns="0" rtlCol="0">
            <a:spAutoFit/>
          </a:bodyPr>
          <a:lstStyle/>
          <a:p>
            <a:pPr marL="23962">
              <a:spcBef>
                <a:spcPts val="198"/>
              </a:spcBef>
            </a:pPr>
            <a:r>
              <a:rPr sz="755" spc="-9" dirty="0">
                <a:solidFill>
                  <a:srgbClr val="4D78A6"/>
                </a:solidFill>
                <a:latin typeface="Tahoma"/>
                <a:cs typeface="Tahoma"/>
              </a:rPr>
              <a:t>T</a:t>
            </a:r>
            <a:r>
              <a:rPr sz="755" spc="47" dirty="0">
                <a:solidFill>
                  <a:srgbClr val="4D78A6"/>
                </a:solidFill>
                <a:latin typeface="Tahoma"/>
                <a:cs typeface="Tahoma"/>
              </a:rPr>
              <a:t>A</a:t>
            </a:r>
            <a:r>
              <a:rPr sz="755" spc="-9" dirty="0">
                <a:solidFill>
                  <a:srgbClr val="4D78A6"/>
                </a:solidFill>
                <a:latin typeface="Tahoma"/>
                <a:cs typeface="Tahoma"/>
              </a:rPr>
              <a:t>T</a:t>
            </a:r>
            <a:r>
              <a:rPr sz="755" spc="57" dirty="0">
                <a:solidFill>
                  <a:srgbClr val="4D78A6"/>
                </a:solidFill>
                <a:latin typeface="Tahoma"/>
                <a:cs typeface="Tahoma"/>
              </a:rPr>
              <a:t>A</a:t>
            </a:r>
            <a:r>
              <a:rPr sz="755" spc="-75" dirty="0">
                <a:solidFill>
                  <a:srgbClr val="4D78A6"/>
                </a:solidFill>
                <a:latin typeface="Tahoma"/>
                <a:cs typeface="Tahoma"/>
              </a:rPr>
              <a:t> </a:t>
            </a:r>
            <a:r>
              <a:rPr sz="755" spc="-47" dirty="0">
                <a:solidFill>
                  <a:srgbClr val="4D78A6"/>
                </a:solidFill>
                <a:latin typeface="Tahoma"/>
                <a:cs typeface="Tahoma"/>
              </a:rPr>
              <a:t>I</a:t>
            </a:r>
            <a:r>
              <a:rPr sz="755" spc="19" dirty="0">
                <a:solidFill>
                  <a:srgbClr val="4D78A6"/>
                </a:solidFill>
                <a:latin typeface="Tahoma"/>
                <a:cs typeface="Tahoma"/>
              </a:rPr>
              <a:t>n</a:t>
            </a:r>
            <a:r>
              <a:rPr sz="755" spc="38" dirty="0">
                <a:solidFill>
                  <a:srgbClr val="4D78A6"/>
                </a:solidFill>
                <a:latin typeface="Tahoma"/>
                <a:cs typeface="Tahoma"/>
              </a:rPr>
              <a:t>si</a:t>
            </a:r>
            <a:r>
              <a:rPr sz="755" spc="28" dirty="0">
                <a:solidFill>
                  <a:srgbClr val="4D78A6"/>
                </a:solidFill>
                <a:latin typeface="Tahoma"/>
                <a:cs typeface="Tahoma"/>
              </a:rPr>
              <a:t>g</a:t>
            </a:r>
            <a:r>
              <a:rPr sz="755" spc="19" dirty="0">
                <a:solidFill>
                  <a:srgbClr val="4D78A6"/>
                </a:solidFill>
                <a:latin typeface="Tahoma"/>
                <a:cs typeface="Tahoma"/>
              </a:rPr>
              <a:t>h</a:t>
            </a:r>
            <a:r>
              <a:rPr sz="755" spc="66" dirty="0">
                <a:solidFill>
                  <a:srgbClr val="4D78A6"/>
                </a:solidFill>
                <a:latin typeface="Tahoma"/>
                <a:cs typeface="Tahoma"/>
              </a:rPr>
              <a:t>t</a:t>
            </a:r>
            <a:r>
              <a:rPr sz="755" spc="47" dirty="0">
                <a:solidFill>
                  <a:srgbClr val="4D78A6"/>
                </a:solidFill>
                <a:latin typeface="Tahoma"/>
                <a:cs typeface="Tahoma"/>
              </a:rPr>
              <a:t>s</a:t>
            </a:r>
            <a:r>
              <a:rPr sz="755" spc="-75" dirty="0">
                <a:solidFill>
                  <a:srgbClr val="4D78A6"/>
                </a:solidFill>
                <a:latin typeface="Tahoma"/>
                <a:cs typeface="Tahoma"/>
              </a:rPr>
              <a:t> </a:t>
            </a:r>
            <a:r>
              <a:rPr sz="755" spc="-9" dirty="0">
                <a:solidFill>
                  <a:srgbClr val="4D78A6"/>
                </a:solidFill>
                <a:latin typeface="Tahoma"/>
                <a:cs typeface="Tahoma"/>
              </a:rPr>
              <a:t>&amp;</a:t>
            </a:r>
            <a:r>
              <a:rPr sz="755" spc="-75" dirty="0">
                <a:solidFill>
                  <a:srgbClr val="4D78A6"/>
                </a:solidFill>
                <a:latin typeface="Tahoma"/>
                <a:cs typeface="Tahoma"/>
              </a:rPr>
              <a:t> </a:t>
            </a:r>
            <a:r>
              <a:rPr sz="755" spc="19" dirty="0">
                <a:solidFill>
                  <a:srgbClr val="4D78A6"/>
                </a:solidFill>
                <a:latin typeface="Tahoma"/>
                <a:cs typeface="Tahoma"/>
              </a:rPr>
              <a:t>Qu</a:t>
            </a:r>
            <a:r>
              <a:rPr sz="755" spc="28" dirty="0">
                <a:solidFill>
                  <a:srgbClr val="4D78A6"/>
                </a:solidFill>
                <a:latin typeface="Tahoma"/>
                <a:cs typeface="Tahoma"/>
              </a:rPr>
              <a:t>a</a:t>
            </a:r>
            <a:r>
              <a:rPr sz="755" spc="19" dirty="0">
                <a:solidFill>
                  <a:srgbClr val="4D78A6"/>
                </a:solidFill>
                <a:latin typeface="Tahoma"/>
                <a:cs typeface="Tahoma"/>
              </a:rPr>
              <a:t>n</a:t>
            </a:r>
            <a:r>
              <a:rPr sz="755" spc="66" dirty="0">
                <a:solidFill>
                  <a:srgbClr val="4D78A6"/>
                </a:solidFill>
                <a:latin typeface="Tahoma"/>
                <a:cs typeface="Tahoma"/>
              </a:rPr>
              <a:t>t</a:t>
            </a:r>
            <a:r>
              <a:rPr sz="755" spc="47" dirty="0">
                <a:solidFill>
                  <a:srgbClr val="4D78A6"/>
                </a:solidFill>
                <a:latin typeface="Tahoma"/>
                <a:cs typeface="Tahoma"/>
              </a:rPr>
              <a:t>s</a:t>
            </a:r>
            <a:endParaRPr sz="755">
              <a:latin typeface="Tahoma"/>
              <a:cs typeface="Tahoma"/>
            </a:endParaRPr>
          </a:p>
        </p:txBody>
      </p:sp>
      <p:pic>
        <p:nvPicPr>
          <p:cNvPr id="71" name="Audio 70">
            <a:hlinkClick r:id="" action="ppaction://media"/>
            <a:extLst>
              <a:ext uri="{FF2B5EF4-FFF2-40B4-BE49-F238E27FC236}">
                <a16:creationId xmlns:a16="http://schemas.microsoft.com/office/drawing/2014/main" id="{DF9D5209-E808-1B81-3D16-F59953E3A9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88525" t="-196671" r="-388525" b="-196671"/>
          <a:stretch>
            <a:fillRect/>
          </a:stretch>
        </p:blipFill>
        <p:spPr>
          <a:xfrm>
            <a:off x="10693003" y="8354256"/>
            <a:ext cx="3564335" cy="20049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29"/>
    </mc:Choice>
    <mc:Fallback>
      <p:transition spd="slow" advTm="38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1054" y="1190803"/>
            <a:ext cx="7978119" cy="337492"/>
          </a:xfrm>
          <a:prstGeom prst="rect">
            <a:avLst/>
          </a:prstGeom>
        </p:spPr>
        <p:txBody>
          <a:bodyPr vert="horz" wrap="square" lIns="0" tIns="32349" rIns="0" bIns="0" rtlCol="0">
            <a:spAutoFit/>
          </a:bodyPr>
          <a:lstStyle/>
          <a:p>
            <a:pPr marL="23962">
              <a:spcBef>
                <a:spcPts val="255"/>
              </a:spcBef>
            </a:pPr>
            <a:r>
              <a:rPr sz="1981" spc="104" dirty="0">
                <a:solidFill>
                  <a:srgbClr val="333333"/>
                </a:solidFill>
                <a:latin typeface="Microsoft Sans Serif"/>
                <a:cs typeface="Microsoft Sans Serif"/>
              </a:rPr>
              <a:t>Data</a:t>
            </a:r>
            <a:r>
              <a:rPr sz="1981" spc="-8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94" dirty="0">
                <a:solidFill>
                  <a:srgbClr val="333333"/>
                </a:solidFill>
                <a:latin typeface="Microsoft Sans Serif"/>
                <a:cs typeface="Microsoft Sans Serif"/>
              </a:rPr>
              <a:t>Visualisation:</a:t>
            </a:r>
            <a:r>
              <a:rPr sz="1981" spc="-8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104" dirty="0">
                <a:solidFill>
                  <a:srgbClr val="333333"/>
                </a:solidFill>
                <a:latin typeface="Microsoft Sans Serif"/>
                <a:cs typeface="Microsoft Sans Serif"/>
              </a:rPr>
              <a:t>Empowering</a:t>
            </a:r>
            <a:r>
              <a:rPr sz="1981" spc="-8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66" dirty="0">
                <a:solidFill>
                  <a:srgbClr val="333333"/>
                </a:solidFill>
                <a:latin typeface="Microsoft Sans Serif"/>
                <a:cs typeface="Microsoft Sans Serif"/>
              </a:rPr>
              <a:t>Business</a:t>
            </a:r>
            <a:r>
              <a:rPr sz="1981" spc="-7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208" dirty="0">
                <a:solidFill>
                  <a:srgbClr val="333333"/>
                </a:solidFill>
                <a:latin typeface="Microsoft Sans Serif"/>
                <a:cs typeface="Microsoft Sans Serif"/>
              </a:rPr>
              <a:t>with</a:t>
            </a:r>
            <a:r>
              <a:rPr sz="1981" spc="-7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132" dirty="0">
                <a:solidFill>
                  <a:srgbClr val="333333"/>
                </a:solidFill>
                <a:latin typeface="Microsoft Sans Serif"/>
                <a:cs typeface="Microsoft Sans Serif"/>
              </a:rPr>
              <a:t>Eﬀective</a:t>
            </a:r>
            <a:r>
              <a:rPr sz="1981" spc="-7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123" dirty="0">
                <a:solidFill>
                  <a:srgbClr val="333333"/>
                </a:solidFill>
                <a:latin typeface="Microsoft Sans Serif"/>
                <a:cs typeface="Microsoft Sans Serif"/>
              </a:rPr>
              <a:t>Insights</a:t>
            </a:r>
            <a:endParaRPr sz="1981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9036" y="1824148"/>
            <a:ext cx="2004414" cy="362174"/>
          </a:xfrm>
          <a:prstGeom prst="rect">
            <a:avLst/>
          </a:prstGeom>
        </p:spPr>
        <p:txBody>
          <a:bodyPr vert="horz" wrap="square" lIns="0" tIns="23962" rIns="0" bIns="0" rtlCol="0">
            <a:spAutoFit/>
          </a:bodyPr>
          <a:lstStyle/>
          <a:p>
            <a:pPr marL="23962" marR="9585">
              <a:lnSpc>
                <a:spcPct val="109700"/>
              </a:lnSpc>
              <a:spcBef>
                <a:spcPts val="189"/>
              </a:spcBef>
            </a:pP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1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un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ri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v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oo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 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nlin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47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y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038" b="1" spc="8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47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v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?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66485" y="2015020"/>
            <a:ext cx="838667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66" dirty="0">
                <a:solidFill>
                  <a:srgbClr val="7E7E7E"/>
                </a:solidFill>
                <a:latin typeface="Trebuchet MS"/>
                <a:cs typeface="Trebuchet MS"/>
              </a:rPr>
              <a:t>x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lu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038" b="1" spc="8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K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66485" y="1841500"/>
            <a:ext cx="416218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  <a:tabLst>
                <a:tab pos="2637069" algn="l"/>
              </a:tabLst>
            </a:pP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2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38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f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y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un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ir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038" b="1" spc="8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123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oo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	</a:t>
            </a:r>
            <a:r>
              <a:rPr sz="1038" b="1" spc="-9" dirty="0">
                <a:latin typeface="Trebuchet MS"/>
                <a:cs typeface="Trebuchet MS"/>
              </a:rPr>
              <a:t>3</a:t>
            </a:r>
            <a:r>
              <a:rPr sz="1038" b="1" dirty="0">
                <a:latin typeface="Trebuchet MS"/>
                <a:cs typeface="Trebuchet MS"/>
              </a:rPr>
              <a:t>)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75" dirty="0">
                <a:latin typeface="Trebuchet MS"/>
                <a:cs typeface="Trebuchet MS"/>
              </a:rPr>
              <a:t>W</a:t>
            </a:r>
            <a:r>
              <a:rPr sz="1038" b="1" spc="-28" dirty="0">
                <a:latin typeface="Trebuchet MS"/>
                <a:cs typeface="Trebuchet MS"/>
              </a:rPr>
              <a:t>h</a:t>
            </a:r>
            <a:r>
              <a:rPr sz="1038" b="1" spc="-19" dirty="0">
                <a:latin typeface="Trebuchet MS"/>
                <a:cs typeface="Trebuchet MS"/>
              </a:rPr>
              <a:t>i</a:t>
            </a:r>
            <a:r>
              <a:rPr sz="1038" b="1" spc="-57" dirty="0">
                <a:latin typeface="Trebuchet MS"/>
                <a:cs typeface="Trebuchet MS"/>
              </a:rPr>
              <a:t>c</a:t>
            </a:r>
            <a:r>
              <a:rPr sz="1038" b="1" spc="-19" dirty="0">
                <a:latin typeface="Trebuchet MS"/>
                <a:cs typeface="Trebuchet MS"/>
              </a:rPr>
              <a:t>h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38" dirty="0">
                <a:latin typeface="Trebuchet MS"/>
                <a:cs typeface="Trebuchet MS"/>
              </a:rPr>
              <a:t>C</a:t>
            </a:r>
            <a:r>
              <a:rPr sz="1038" b="1" spc="-9" dirty="0">
                <a:latin typeface="Trebuchet MS"/>
                <a:cs typeface="Trebuchet MS"/>
              </a:rPr>
              <a:t>o</a:t>
            </a:r>
            <a:r>
              <a:rPr sz="1038" b="1" spc="-19" dirty="0">
                <a:latin typeface="Trebuchet MS"/>
                <a:cs typeface="Trebuchet MS"/>
              </a:rPr>
              <a:t>un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spc="-19" dirty="0">
                <a:latin typeface="Trebuchet MS"/>
                <a:cs typeface="Trebuchet MS"/>
              </a:rPr>
              <a:t>r</a:t>
            </a:r>
            <a:r>
              <a:rPr sz="1038" b="1" dirty="0">
                <a:latin typeface="Trebuchet MS"/>
                <a:cs typeface="Trebuchet MS"/>
              </a:rPr>
              <a:t>y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19" dirty="0">
                <a:latin typeface="Trebuchet MS"/>
                <a:cs typeface="Trebuchet MS"/>
              </a:rPr>
              <a:t>a</a:t>
            </a:r>
            <a:r>
              <a:rPr sz="1038" b="1" dirty="0">
                <a:latin typeface="Trebuchet MS"/>
                <a:cs typeface="Trebuchet MS"/>
              </a:rPr>
              <a:t>m</a:t>
            </a:r>
            <a:r>
              <a:rPr sz="1038" b="1" spc="-9" dirty="0">
                <a:latin typeface="Trebuchet MS"/>
                <a:cs typeface="Trebuchet MS"/>
              </a:rPr>
              <a:t>o</a:t>
            </a:r>
            <a:r>
              <a:rPr sz="1038" b="1" spc="-19" dirty="0">
                <a:latin typeface="Trebuchet MS"/>
                <a:cs typeface="Trebuchet MS"/>
              </a:rPr>
              <a:t>n</a:t>
            </a:r>
            <a:r>
              <a:rPr sz="1038" b="1" spc="85" dirty="0">
                <a:latin typeface="Trebuchet MS"/>
                <a:cs typeface="Trebuchet MS"/>
              </a:rPr>
              <a:t>g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80131" y="1986826"/>
            <a:ext cx="2154176" cy="381730"/>
          </a:xfrm>
          <a:prstGeom prst="rect">
            <a:avLst/>
          </a:prstGeom>
        </p:spPr>
        <p:txBody>
          <a:bodyPr vert="horz" wrap="square" lIns="0" tIns="23962" rIns="0" bIns="0" rtlCol="0">
            <a:spAutoFit/>
          </a:bodyPr>
          <a:lstStyle/>
          <a:p>
            <a:pPr marL="23962" marR="9585">
              <a:lnSpc>
                <a:spcPct val="116599"/>
              </a:lnSpc>
              <a:spcBef>
                <a:spcPts val="189"/>
              </a:spcBef>
            </a:pPr>
            <a:r>
              <a:rPr sz="1038" b="1" spc="19" dirty="0">
                <a:latin typeface="Trebuchet MS"/>
                <a:cs typeface="Trebuchet MS"/>
              </a:rPr>
              <a:t>E</a:t>
            </a:r>
            <a:r>
              <a:rPr sz="1038" b="1" spc="38" dirty="0">
                <a:latin typeface="Trebuchet MS"/>
                <a:cs typeface="Trebuchet MS"/>
              </a:rPr>
              <a:t>I</a:t>
            </a:r>
            <a:r>
              <a:rPr sz="1038" b="1" spc="28" dirty="0">
                <a:latin typeface="Trebuchet MS"/>
                <a:cs typeface="Trebuchet MS"/>
              </a:rPr>
              <a:t>R</a:t>
            </a:r>
            <a:r>
              <a:rPr sz="1038" b="1" spc="19" dirty="0">
                <a:latin typeface="Trebuchet MS"/>
                <a:cs typeface="Trebuchet MS"/>
              </a:rPr>
              <a:t>E</a:t>
            </a:r>
            <a:r>
              <a:rPr sz="1038" b="1" spc="-85" dirty="0">
                <a:latin typeface="Trebuchet MS"/>
                <a:cs typeface="Trebuchet MS"/>
              </a:rPr>
              <a:t>,</a:t>
            </a:r>
            <a:r>
              <a:rPr sz="1038" b="1" spc="9" dirty="0">
                <a:latin typeface="Trebuchet MS"/>
                <a:cs typeface="Trebuchet MS"/>
              </a:rPr>
              <a:t>G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19" dirty="0">
                <a:latin typeface="Trebuchet MS"/>
                <a:cs typeface="Trebuchet MS"/>
              </a:rPr>
              <a:t>r</a:t>
            </a:r>
            <a:r>
              <a:rPr sz="1038" b="1" dirty="0">
                <a:latin typeface="Trebuchet MS"/>
                <a:cs typeface="Trebuchet MS"/>
              </a:rPr>
              <a:t>m</a:t>
            </a:r>
            <a:r>
              <a:rPr sz="1038" b="1" spc="19" dirty="0">
                <a:latin typeface="Trebuchet MS"/>
                <a:cs typeface="Trebuchet MS"/>
              </a:rPr>
              <a:t>a</a:t>
            </a:r>
            <a:r>
              <a:rPr sz="1038" b="1" spc="-19" dirty="0">
                <a:latin typeface="Trebuchet MS"/>
                <a:cs typeface="Trebuchet MS"/>
              </a:rPr>
              <a:t>n</a:t>
            </a:r>
            <a:r>
              <a:rPr sz="1038" b="1" dirty="0">
                <a:latin typeface="Trebuchet MS"/>
                <a:cs typeface="Trebuchet MS"/>
              </a:rPr>
              <a:t>y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19" dirty="0">
                <a:latin typeface="Trebuchet MS"/>
                <a:cs typeface="Trebuchet MS"/>
              </a:rPr>
              <a:t>a</a:t>
            </a:r>
            <a:r>
              <a:rPr sz="1038" b="1" spc="-19" dirty="0">
                <a:latin typeface="Trebuchet MS"/>
                <a:cs typeface="Trebuchet MS"/>
              </a:rPr>
              <a:t>n</a:t>
            </a:r>
            <a:r>
              <a:rPr sz="1038" b="1" dirty="0">
                <a:latin typeface="Trebuchet MS"/>
                <a:cs typeface="Trebuchet MS"/>
              </a:rPr>
              <a:t>d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47" dirty="0">
                <a:latin typeface="Trebuchet MS"/>
                <a:cs typeface="Trebuchet MS"/>
              </a:rPr>
              <a:t>N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spc="-28" dirty="0">
                <a:latin typeface="Trebuchet MS"/>
                <a:cs typeface="Trebuchet MS"/>
              </a:rPr>
              <a:t>h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19" dirty="0">
                <a:latin typeface="Trebuchet MS"/>
                <a:cs typeface="Trebuchet MS"/>
              </a:rPr>
              <a:t>rl</a:t>
            </a:r>
            <a:r>
              <a:rPr sz="1038" b="1" spc="19" dirty="0">
                <a:latin typeface="Trebuchet MS"/>
                <a:cs typeface="Trebuchet MS"/>
              </a:rPr>
              <a:t>a</a:t>
            </a:r>
            <a:r>
              <a:rPr sz="1038" b="1" spc="-19" dirty="0">
                <a:latin typeface="Trebuchet MS"/>
                <a:cs typeface="Trebuchet MS"/>
              </a:rPr>
              <a:t>n</a:t>
            </a:r>
            <a:r>
              <a:rPr sz="1038" b="1" dirty="0">
                <a:latin typeface="Trebuchet MS"/>
                <a:cs typeface="Trebuchet MS"/>
              </a:rPr>
              <a:t>d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28" dirty="0">
                <a:latin typeface="Trebuchet MS"/>
                <a:cs typeface="Trebuchet MS"/>
              </a:rPr>
              <a:t>h</a:t>
            </a:r>
            <a:r>
              <a:rPr sz="1038" b="1" spc="19" dirty="0">
                <a:latin typeface="Trebuchet MS"/>
                <a:cs typeface="Trebuchet MS"/>
              </a:rPr>
              <a:t>a</a:t>
            </a:r>
            <a:r>
              <a:rPr sz="1038" b="1" spc="57" dirty="0">
                <a:latin typeface="Trebuchet MS"/>
                <a:cs typeface="Trebuchet MS"/>
              </a:rPr>
              <a:t>s  </a:t>
            </a:r>
            <a:r>
              <a:rPr sz="1038" b="1" spc="-9" dirty="0">
                <a:latin typeface="Trebuchet MS"/>
                <a:cs typeface="Trebuchet MS"/>
              </a:rPr>
              <a:t>p</a:t>
            </a:r>
            <a:r>
              <a:rPr sz="1038" b="1" spc="-19" dirty="0">
                <a:latin typeface="Trebuchet MS"/>
                <a:cs typeface="Trebuchet MS"/>
              </a:rPr>
              <a:t>i</a:t>
            </a:r>
            <a:r>
              <a:rPr sz="1038" b="1" spc="-57" dirty="0">
                <a:latin typeface="Trebuchet MS"/>
                <a:cs typeface="Trebuchet MS"/>
              </a:rPr>
              <a:t>c</a:t>
            </a:r>
            <a:r>
              <a:rPr sz="1038" b="1" spc="-28" dirty="0">
                <a:latin typeface="Trebuchet MS"/>
                <a:cs typeface="Trebuchet MS"/>
              </a:rPr>
              <a:t>k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dirty="0">
                <a:latin typeface="Trebuchet MS"/>
                <a:cs typeface="Trebuchet MS"/>
              </a:rPr>
              <a:t>d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19" dirty="0">
                <a:latin typeface="Trebuchet MS"/>
                <a:cs typeface="Trebuchet MS"/>
              </a:rPr>
              <a:t>u</a:t>
            </a:r>
            <a:r>
              <a:rPr sz="1038" b="1" dirty="0">
                <a:latin typeface="Trebuchet MS"/>
                <a:cs typeface="Trebuchet MS"/>
              </a:rPr>
              <a:t>p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66" dirty="0">
                <a:latin typeface="Trebuchet MS"/>
                <a:cs typeface="Trebuchet MS"/>
              </a:rPr>
              <a:t>S</a:t>
            </a:r>
            <a:r>
              <a:rPr sz="1038" b="1" spc="19" dirty="0">
                <a:latin typeface="Trebuchet MS"/>
                <a:cs typeface="Trebuchet MS"/>
              </a:rPr>
              <a:t>a</a:t>
            </a:r>
            <a:r>
              <a:rPr sz="1038" b="1" spc="-19" dirty="0">
                <a:latin typeface="Trebuchet MS"/>
                <a:cs typeface="Trebuchet MS"/>
              </a:rPr>
              <a:t>l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66" dirty="0">
                <a:latin typeface="Trebuchet MS"/>
                <a:cs typeface="Trebuchet MS"/>
              </a:rPr>
              <a:t>s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19" dirty="0">
                <a:latin typeface="Trebuchet MS"/>
                <a:cs typeface="Trebuchet MS"/>
              </a:rPr>
              <a:t>i</a:t>
            </a:r>
            <a:r>
              <a:rPr sz="1038" b="1" spc="-9" dirty="0">
                <a:latin typeface="Trebuchet MS"/>
                <a:cs typeface="Trebuchet MS"/>
              </a:rPr>
              <a:t>n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19" dirty="0">
                <a:latin typeface="Trebuchet MS"/>
                <a:cs typeface="Trebuchet MS"/>
              </a:rPr>
              <a:t>l</a:t>
            </a:r>
            <a:r>
              <a:rPr sz="1038" b="1" spc="19" dirty="0">
                <a:latin typeface="Trebuchet MS"/>
                <a:cs typeface="Trebuchet MS"/>
              </a:rPr>
              <a:t>a</a:t>
            </a:r>
            <a:r>
              <a:rPr sz="1038" b="1" spc="57" dirty="0">
                <a:latin typeface="Trebuchet MS"/>
                <a:cs typeface="Trebuchet MS"/>
              </a:rPr>
              <a:t>s</a:t>
            </a:r>
            <a:r>
              <a:rPr sz="1038" b="1" spc="28" dirty="0">
                <a:latin typeface="Trebuchet MS"/>
                <a:cs typeface="Trebuchet MS"/>
              </a:rPr>
              <a:t>t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dirty="0">
                <a:latin typeface="Trebuchet MS"/>
                <a:cs typeface="Trebuchet MS"/>
              </a:rPr>
              <a:t>3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dirty="0">
                <a:latin typeface="Trebuchet MS"/>
                <a:cs typeface="Trebuchet MS"/>
              </a:rPr>
              <a:t>m</a:t>
            </a:r>
            <a:r>
              <a:rPr sz="1038" b="1" spc="-9" dirty="0">
                <a:latin typeface="Trebuchet MS"/>
                <a:cs typeface="Trebuchet MS"/>
              </a:rPr>
              <a:t>o</a:t>
            </a:r>
            <a:r>
              <a:rPr sz="1038" b="1" spc="-19" dirty="0">
                <a:latin typeface="Trebuchet MS"/>
                <a:cs typeface="Trebuchet MS"/>
              </a:rPr>
              <a:t>n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spc="-28" dirty="0">
                <a:latin typeface="Trebuchet MS"/>
                <a:cs typeface="Trebuchet MS"/>
              </a:rPr>
              <a:t>h</a:t>
            </a:r>
            <a:r>
              <a:rPr sz="1038" b="1" spc="66" dirty="0">
                <a:latin typeface="Trebuchet MS"/>
                <a:cs typeface="Trebuchet MS"/>
              </a:rPr>
              <a:t>s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3784" y="1824148"/>
            <a:ext cx="2394993" cy="362174"/>
          </a:xfrm>
          <a:prstGeom prst="rect">
            <a:avLst/>
          </a:prstGeom>
        </p:spPr>
        <p:txBody>
          <a:bodyPr vert="horz" wrap="square" lIns="0" tIns="23962" rIns="0" bIns="0" rtlCol="0">
            <a:spAutoFit/>
          </a:bodyPr>
          <a:lstStyle/>
          <a:p>
            <a:pPr marL="23962" marR="9585">
              <a:lnSpc>
                <a:spcPct val="109700"/>
              </a:lnSpc>
              <a:spcBef>
                <a:spcPts val="189"/>
              </a:spcBef>
            </a:pP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4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38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5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y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 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y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038" b="1" spc="8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f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?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07432" y="1824152"/>
            <a:ext cx="2227260" cy="721977"/>
          </a:xfrm>
          <a:prstGeom prst="rect">
            <a:avLst/>
          </a:prstGeom>
        </p:spPr>
        <p:txBody>
          <a:bodyPr vert="horz" wrap="square" lIns="0" tIns="20368" rIns="0" bIns="0" rtlCol="0">
            <a:spAutoFit/>
          </a:bodyPr>
          <a:lstStyle/>
          <a:p>
            <a:pPr marL="23962" marR="9585">
              <a:lnSpc>
                <a:spcPct val="112000"/>
              </a:lnSpc>
              <a:spcBef>
                <a:spcPts val="160"/>
              </a:spcBef>
            </a:pP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5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e  l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at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y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1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 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2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?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&amp;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8" dirty="0">
                <a:solidFill>
                  <a:srgbClr val="7E7E7E"/>
                </a:solidFill>
                <a:latin typeface="Trebuchet MS"/>
                <a:cs typeface="Trebuchet MS"/>
              </a:rPr>
              <a:t>%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f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 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on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2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?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73274" y="2939128"/>
            <a:ext cx="7320364" cy="98242"/>
          </a:xfrm>
          <a:custGeom>
            <a:avLst/>
            <a:gdLst/>
            <a:ahLst/>
            <a:cxnLst/>
            <a:rect l="l" t="t" r="r" b="b"/>
            <a:pathLst>
              <a:path w="3879850" h="52069">
                <a:moveTo>
                  <a:pt x="3879850" y="25869"/>
                </a:moveTo>
                <a:lnTo>
                  <a:pt x="3877818" y="15798"/>
                </a:lnTo>
                <a:lnTo>
                  <a:pt x="3872280" y="7581"/>
                </a:lnTo>
                <a:lnTo>
                  <a:pt x="3864051" y="2032"/>
                </a:lnTo>
                <a:lnTo>
                  <a:pt x="3853992" y="0"/>
                </a:lnTo>
                <a:lnTo>
                  <a:pt x="3851110" y="584"/>
                </a:lnTo>
                <a:lnTo>
                  <a:pt x="3851110" y="0"/>
                </a:lnTo>
                <a:lnTo>
                  <a:pt x="25857" y="0"/>
                </a:lnTo>
                <a:lnTo>
                  <a:pt x="22987" y="0"/>
                </a:lnTo>
                <a:lnTo>
                  <a:pt x="22987" y="584"/>
                </a:lnTo>
                <a:lnTo>
                  <a:pt x="15786" y="2032"/>
                </a:lnTo>
                <a:lnTo>
                  <a:pt x="7569" y="7581"/>
                </a:lnTo>
                <a:lnTo>
                  <a:pt x="2032" y="15798"/>
                </a:lnTo>
                <a:lnTo>
                  <a:pt x="0" y="25869"/>
                </a:lnTo>
                <a:lnTo>
                  <a:pt x="2032" y="35941"/>
                </a:lnTo>
                <a:lnTo>
                  <a:pt x="7569" y="44157"/>
                </a:lnTo>
                <a:lnTo>
                  <a:pt x="15786" y="49707"/>
                </a:lnTo>
                <a:lnTo>
                  <a:pt x="22987" y="51168"/>
                </a:lnTo>
                <a:lnTo>
                  <a:pt x="22987" y="51739"/>
                </a:lnTo>
                <a:lnTo>
                  <a:pt x="25857" y="51739"/>
                </a:lnTo>
                <a:lnTo>
                  <a:pt x="3851110" y="51739"/>
                </a:lnTo>
                <a:lnTo>
                  <a:pt x="3851110" y="51168"/>
                </a:lnTo>
                <a:lnTo>
                  <a:pt x="3853992" y="51739"/>
                </a:lnTo>
                <a:lnTo>
                  <a:pt x="3864051" y="49707"/>
                </a:lnTo>
                <a:lnTo>
                  <a:pt x="3872280" y="44157"/>
                </a:lnTo>
                <a:lnTo>
                  <a:pt x="3877818" y="35941"/>
                </a:lnTo>
                <a:lnTo>
                  <a:pt x="3879850" y="25869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 sz="3396"/>
          </a:p>
        </p:txBody>
      </p:sp>
      <p:sp>
        <p:nvSpPr>
          <p:cNvPr id="10" name="object 10"/>
          <p:cNvSpPr txBox="1"/>
          <p:nvPr/>
        </p:nvSpPr>
        <p:spPr>
          <a:xfrm>
            <a:off x="5932764" y="3125550"/>
            <a:ext cx="807516" cy="467043"/>
          </a:xfrm>
          <a:prstGeom prst="rect">
            <a:avLst/>
          </a:prstGeom>
        </p:spPr>
        <p:txBody>
          <a:bodyPr vert="horz" wrap="square" lIns="0" tIns="82669" rIns="0" bIns="0" rtlCol="0">
            <a:spAutoFit/>
          </a:bodyPr>
          <a:lstStyle/>
          <a:p>
            <a:pPr algn="ctr">
              <a:spcBef>
                <a:spcPts val="651"/>
              </a:spcBef>
            </a:pPr>
            <a:r>
              <a:rPr sz="1038" spc="19" dirty="0">
                <a:solidFill>
                  <a:srgbClr val="333333"/>
                </a:solidFill>
                <a:latin typeface="Lucida Sans Unicode"/>
                <a:cs typeface="Lucida Sans Unicode"/>
              </a:rPr>
              <a:t>I</a:t>
            </a:r>
            <a:r>
              <a:rPr sz="1038" spc="-57" dirty="0">
                <a:solidFill>
                  <a:srgbClr val="333333"/>
                </a:solidFill>
                <a:latin typeface="Lucida Sans Unicode"/>
                <a:cs typeface="Lucida Sans Unicode"/>
              </a:rPr>
              <a:t>n</a:t>
            </a: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v</a:t>
            </a:r>
            <a:r>
              <a:rPr sz="1038" spc="-57" dirty="0">
                <a:solidFill>
                  <a:srgbClr val="333333"/>
                </a:solidFill>
                <a:latin typeface="Lucida Sans Unicode"/>
                <a:cs typeface="Lucida Sans Unicode"/>
              </a:rPr>
              <a:t>o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i</a:t>
            </a:r>
            <a:r>
              <a:rPr sz="1038" spc="-57" dirty="0">
                <a:solidFill>
                  <a:srgbClr val="333333"/>
                </a:solidFill>
                <a:latin typeface="Lucida Sans Unicode"/>
                <a:cs typeface="Lucida Sans Unicode"/>
              </a:rPr>
              <a:t>c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e</a:t>
            </a:r>
            <a:r>
              <a:rPr sz="1038" spc="-11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-75" dirty="0">
                <a:solidFill>
                  <a:srgbClr val="333333"/>
                </a:solidFill>
                <a:latin typeface="Lucida Sans Unicode"/>
                <a:cs typeface="Lucida Sans Unicode"/>
              </a:rPr>
              <a:t>D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a</a:t>
            </a:r>
            <a:r>
              <a:rPr sz="1038" spc="47" dirty="0">
                <a:solidFill>
                  <a:srgbClr val="333333"/>
                </a:solidFill>
                <a:latin typeface="Lucida Sans Unicode"/>
                <a:cs typeface="Lucida Sans Unicode"/>
              </a:rPr>
              <a:t>t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e</a:t>
            </a:r>
            <a:endParaRPr sz="1038">
              <a:latin typeface="Lucida Sans Unicode"/>
              <a:cs typeface="Lucida Sans Unicode"/>
            </a:endParaRPr>
          </a:p>
          <a:p>
            <a:pPr algn="ctr">
              <a:spcBef>
                <a:spcPts val="462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2011</a:t>
            </a:r>
            <a:endParaRPr sz="1038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33619" y="3394614"/>
            <a:ext cx="9805214" cy="4908598"/>
            <a:chOff x="885120" y="1693007"/>
            <a:chExt cx="5196840" cy="2601595"/>
          </a:xfrm>
        </p:grpSpPr>
        <p:sp>
          <p:nvSpPr>
            <p:cNvPr id="12" name="object 12"/>
            <p:cNvSpPr/>
            <p:nvPr/>
          </p:nvSpPr>
          <p:spPr>
            <a:xfrm>
              <a:off x="885421" y="1693007"/>
              <a:ext cx="6350" cy="121285"/>
            </a:xfrm>
            <a:custGeom>
              <a:avLst/>
              <a:gdLst/>
              <a:ahLst/>
              <a:cxnLst/>
              <a:rect l="l" t="t" r="r" b="b"/>
              <a:pathLst>
                <a:path w="6350" h="121285">
                  <a:moveTo>
                    <a:pt x="0" y="0"/>
                  </a:moveTo>
                  <a:lnTo>
                    <a:pt x="5747" y="0"/>
                  </a:lnTo>
                  <a:lnTo>
                    <a:pt x="5747" y="120706"/>
                  </a:lnTo>
                  <a:lnTo>
                    <a:pt x="0" y="1207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3" name="object 13"/>
            <p:cNvSpPr/>
            <p:nvPr/>
          </p:nvSpPr>
          <p:spPr>
            <a:xfrm>
              <a:off x="888295" y="4262336"/>
              <a:ext cx="5190490" cy="29209"/>
            </a:xfrm>
            <a:custGeom>
              <a:avLst/>
              <a:gdLst/>
              <a:ahLst/>
              <a:cxnLst/>
              <a:rect l="l" t="t" r="r" b="b"/>
              <a:pathLst>
                <a:path w="5190490" h="29210">
                  <a:moveTo>
                    <a:pt x="0" y="0"/>
                  </a:moveTo>
                  <a:lnTo>
                    <a:pt x="0" y="28739"/>
                  </a:lnTo>
                </a:path>
                <a:path w="5190490" h="29210">
                  <a:moveTo>
                    <a:pt x="862191" y="0"/>
                  </a:moveTo>
                  <a:lnTo>
                    <a:pt x="862191" y="28739"/>
                  </a:lnTo>
                </a:path>
                <a:path w="5190490" h="29210">
                  <a:moveTo>
                    <a:pt x="1730130" y="0"/>
                  </a:moveTo>
                  <a:lnTo>
                    <a:pt x="1730130" y="28739"/>
                  </a:lnTo>
                </a:path>
                <a:path w="5190490" h="29210">
                  <a:moveTo>
                    <a:pt x="2592321" y="0"/>
                  </a:moveTo>
                  <a:lnTo>
                    <a:pt x="2592321" y="28739"/>
                  </a:lnTo>
                </a:path>
                <a:path w="5190490" h="29210">
                  <a:moveTo>
                    <a:pt x="3460260" y="0"/>
                  </a:moveTo>
                  <a:lnTo>
                    <a:pt x="3460260" y="28739"/>
                  </a:lnTo>
                </a:path>
                <a:path w="5190490" h="29210">
                  <a:moveTo>
                    <a:pt x="4322451" y="0"/>
                  </a:moveTo>
                  <a:lnTo>
                    <a:pt x="4322451" y="28739"/>
                  </a:lnTo>
                </a:path>
                <a:path w="5190490" h="29210">
                  <a:moveTo>
                    <a:pt x="5190390" y="0"/>
                  </a:moveTo>
                  <a:lnTo>
                    <a:pt x="5190390" y="28739"/>
                  </a:lnTo>
                </a:path>
              </a:pathLst>
            </a:custGeom>
            <a:ln w="5747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4" name="object 14"/>
            <p:cNvSpPr/>
            <p:nvPr/>
          </p:nvSpPr>
          <p:spPr>
            <a:xfrm>
              <a:off x="6075811" y="1693007"/>
              <a:ext cx="6350" cy="121285"/>
            </a:xfrm>
            <a:custGeom>
              <a:avLst/>
              <a:gdLst/>
              <a:ahLst/>
              <a:cxnLst/>
              <a:rect l="l" t="t" r="r" b="b"/>
              <a:pathLst>
                <a:path w="6350" h="121285">
                  <a:moveTo>
                    <a:pt x="0" y="0"/>
                  </a:moveTo>
                  <a:lnTo>
                    <a:pt x="5747" y="0"/>
                  </a:lnTo>
                  <a:lnTo>
                    <a:pt x="5747" y="120706"/>
                  </a:lnTo>
                  <a:lnTo>
                    <a:pt x="0" y="1207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989076" y="8272592"/>
            <a:ext cx="539143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January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83978" y="8272592"/>
            <a:ext cx="602642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February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04939" y="8272592"/>
            <a:ext cx="436107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123" dirty="0">
                <a:solidFill>
                  <a:srgbClr val="666666"/>
                </a:solidFill>
                <a:latin typeface="Tahoma"/>
                <a:cs typeface="Tahoma"/>
              </a:rPr>
              <a:t>M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a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r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c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h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77619" y="8272592"/>
            <a:ext cx="343853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A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p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r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i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l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25886" y="8272592"/>
            <a:ext cx="311505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123" dirty="0">
                <a:solidFill>
                  <a:srgbClr val="666666"/>
                </a:solidFill>
                <a:latin typeface="Tahoma"/>
                <a:cs typeface="Tahoma"/>
              </a:rPr>
              <a:t>M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a</a:t>
            </a: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y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65685" y="8272592"/>
            <a:ext cx="29712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J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u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l</a:t>
            </a: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y</a:t>
            </a:r>
            <a:endParaRPr sz="1038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379397" y="3779039"/>
            <a:ext cx="9859129" cy="4691742"/>
            <a:chOff x="856380" y="1896758"/>
            <a:chExt cx="5225415" cy="2486660"/>
          </a:xfrm>
        </p:grpSpPr>
        <p:sp>
          <p:nvSpPr>
            <p:cNvPr id="22" name="object 22"/>
            <p:cNvSpPr/>
            <p:nvPr/>
          </p:nvSpPr>
          <p:spPr>
            <a:xfrm>
              <a:off x="885418" y="4256595"/>
              <a:ext cx="5196205" cy="127000"/>
            </a:xfrm>
            <a:custGeom>
              <a:avLst/>
              <a:gdLst/>
              <a:ahLst/>
              <a:cxnLst/>
              <a:rect l="l" t="t" r="r" b="b"/>
              <a:pathLst>
                <a:path w="5196205" h="127000">
                  <a:moveTo>
                    <a:pt x="5740" y="0"/>
                  </a:moveTo>
                  <a:lnTo>
                    <a:pt x="0" y="0"/>
                  </a:lnTo>
                  <a:lnTo>
                    <a:pt x="0" y="126453"/>
                  </a:lnTo>
                  <a:lnTo>
                    <a:pt x="5740" y="126453"/>
                  </a:lnTo>
                  <a:lnTo>
                    <a:pt x="5740" y="0"/>
                  </a:lnTo>
                  <a:close/>
                </a:path>
                <a:path w="5196205" h="127000">
                  <a:moveTo>
                    <a:pt x="5196129" y="0"/>
                  </a:moveTo>
                  <a:lnTo>
                    <a:pt x="5190388" y="0"/>
                  </a:lnTo>
                  <a:lnTo>
                    <a:pt x="5190388" y="126453"/>
                  </a:lnTo>
                  <a:lnTo>
                    <a:pt x="5196129" y="126453"/>
                  </a:lnTo>
                  <a:lnTo>
                    <a:pt x="5196129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23" name="object 23"/>
            <p:cNvSpPr/>
            <p:nvPr/>
          </p:nvSpPr>
          <p:spPr>
            <a:xfrm>
              <a:off x="859555" y="1899933"/>
              <a:ext cx="29209" cy="684530"/>
            </a:xfrm>
            <a:custGeom>
              <a:avLst/>
              <a:gdLst/>
              <a:ahLst/>
              <a:cxnLst/>
              <a:rect l="l" t="t" r="r" b="b"/>
              <a:pathLst>
                <a:path w="29209" h="684530">
                  <a:moveTo>
                    <a:pt x="0" y="684004"/>
                  </a:moveTo>
                  <a:lnTo>
                    <a:pt x="28739" y="684004"/>
                  </a:lnTo>
                </a:path>
                <a:path w="29209" h="684530">
                  <a:moveTo>
                    <a:pt x="0" y="339128"/>
                  </a:moveTo>
                  <a:lnTo>
                    <a:pt x="28739" y="339128"/>
                  </a:lnTo>
                </a:path>
                <a:path w="29209" h="684530">
                  <a:moveTo>
                    <a:pt x="0" y="0"/>
                  </a:moveTo>
                  <a:lnTo>
                    <a:pt x="28739" y="0"/>
                  </a:lnTo>
                </a:path>
              </a:pathLst>
            </a:custGeom>
            <a:ln w="5747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182649" y="4954018"/>
            <a:ext cx="206072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04705" y="4325007"/>
            <a:ext cx="283949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20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04705" y="3685152"/>
            <a:ext cx="283949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40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1559" y="3905659"/>
            <a:ext cx="319446" cy="930920"/>
          </a:xfrm>
          <a:prstGeom prst="rect">
            <a:avLst/>
          </a:prstGeom>
        </p:spPr>
        <p:txBody>
          <a:bodyPr vert="vert270" wrap="square" lIns="0" tIns="33547" rIns="0" bIns="0" rtlCol="0">
            <a:spAutoFit/>
          </a:bodyPr>
          <a:lstStyle/>
          <a:p>
            <a:pPr marL="23962">
              <a:spcBef>
                <a:spcPts val="264"/>
              </a:spcBef>
            </a:pP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Sale</a:t>
            </a: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s</a:t>
            </a:r>
            <a:r>
              <a:rPr sz="1038" spc="-11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Revenu</a:t>
            </a: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e</a:t>
            </a:r>
            <a:endParaRPr sz="1038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385390" y="5368408"/>
            <a:ext cx="55111" cy="1259198"/>
          </a:xfrm>
          <a:custGeom>
            <a:avLst/>
            <a:gdLst/>
            <a:ahLst/>
            <a:cxnLst/>
            <a:rect l="l" t="t" r="r" b="b"/>
            <a:pathLst>
              <a:path w="29209" h="667385">
                <a:moveTo>
                  <a:pt x="0" y="666761"/>
                </a:moveTo>
                <a:lnTo>
                  <a:pt x="28739" y="666761"/>
                </a:lnTo>
              </a:path>
              <a:path w="29209" h="667385">
                <a:moveTo>
                  <a:pt x="0" y="333380"/>
                </a:moveTo>
                <a:lnTo>
                  <a:pt x="28739" y="333380"/>
                </a:lnTo>
              </a:path>
              <a:path w="29209" h="667385">
                <a:moveTo>
                  <a:pt x="0" y="0"/>
                </a:moveTo>
                <a:lnTo>
                  <a:pt x="28739" y="0"/>
                </a:lnTo>
              </a:path>
            </a:pathLst>
          </a:custGeom>
          <a:ln w="5747">
            <a:solidFill>
              <a:srgbClr val="F4F4F4"/>
            </a:solidFill>
          </a:ln>
        </p:spPr>
        <p:txBody>
          <a:bodyPr wrap="square" lIns="0" tIns="0" rIns="0" bIns="0" rtlCol="0"/>
          <a:lstStyle/>
          <a:p>
            <a:endParaRPr sz="3396"/>
          </a:p>
        </p:txBody>
      </p:sp>
      <p:sp>
        <p:nvSpPr>
          <p:cNvPr id="29" name="object 29"/>
          <p:cNvSpPr txBox="1"/>
          <p:nvPr/>
        </p:nvSpPr>
        <p:spPr>
          <a:xfrm>
            <a:off x="1182649" y="6504856"/>
            <a:ext cx="206072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04707" y="5897534"/>
            <a:ext cx="283949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10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04707" y="5268523"/>
            <a:ext cx="283949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20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51559" y="5619921"/>
            <a:ext cx="319446" cy="593057"/>
          </a:xfrm>
          <a:prstGeom prst="rect">
            <a:avLst/>
          </a:prstGeom>
        </p:spPr>
        <p:txBody>
          <a:bodyPr vert="vert270" wrap="square" lIns="0" tIns="33547" rIns="0" bIns="0" rtlCol="0">
            <a:spAutoFit/>
          </a:bodyPr>
          <a:lstStyle/>
          <a:p>
            <a:pPr marL="23962">
              <a:spcBef>
                <a:spcPts val="264"/>
              </a:spcBef>
            </a:pP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Q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uantit</a:t>
            </a: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y</a:t>
            </a:r>
            <a:endParaRPr sz="1038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385390" y="6875864"/>
            <a:ext cx="55111" cy="1367027"/>
          </a:xfrm>
          <a:custGeom>
            <a:avLst/>
            <a:gdLst/>
            <a:ahLst/>
            <a:cxnLst/>
            <a:rect l="l" t="t" r="r" b="b"/>
            <a:pathLst>
              <a:path w="29209" h="724535">
                <a:moveTo>
                  <a:pt x="0" y="724240"/>
                </a:moveTo>
                <a:lnTo>
                  <a:pt x="28739" y="724240"/>
                </a:lnTo>
              </a:path>
              <a:path w="29209" h="724535">
                <a:moveTo>
                  <a:pt x="0" y="540306"/>
                </a:moveTo>
                <a:lnTo>
                  <a:pt x="28739" y="540306"/>
                </a:lnTo>
              </a:path>
              <a:path w="29209" h="724535">
                <a:moveTo>
                  <a:pt x="0" y="362120"/>
                </a:moveTo>
                <a:lnTo>
                  <a:pt x="28739" y="362120"/>
                </a:lnTo>
              </a:path>
              <a:path w="29209" h="724535">
                <a:moveTo>
                  <a:pt x="0" y="178186"/>
                </a:moveTo>
                <a:lnTo>
                  <a:pt x="28739" y="178186"/>
                </a:lnTo>
              </a:path>
              <a:path w="29209" h="724535">
                <a:moveTo>
                  <a:pt x="0" y="0"/>
                </a:moveTo>
                <a:lnTo>
                  <a:pt x="28739" y="0"/>
                </a:lnTo>
              </a:path>
            </a:pathLst>
          </a:custGeom>
          <a:ln w="5747">
            <a:solidFill>
              <a:srgbClr val="F4F4F4"/>
            </a:solidFill>
          </a:ln>
        </p:spPr>
        <p:txBody>
          <a:bodyPr wrap="square" lIns="0" tIns="0" rIns="0" bIns="0" rtlCol="0"/>
          <a:lstStyle/>
          <a:p>
            <a:endParaRPr sz="3396"/>
          </a:p>
        </p:txBody>
      </p:sp>
      <p:sp>
        <p:nvSpPr>
          <p:cNvPr id="34" name="object 34"/>
          <p:cNvSpPr txBox="1"/>
          <p:nvPr/>
        </p:nvSpPr>
        <p:spPr>
          <a:xfrm>
            <a:off x="1183840" y="6775983"/>
            <a:ext cx="204874" cy="1447231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4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38"/>
              </a:spcBef>
            </a:pPr>
            <a:endParaRPr sz="1132">
              <a:latin typeface="Tahoma"/>
              <a:cs typeface="Tahoma"/>
            </a:endParaRPr>
          </a:p>
          <a:p>
            <a:pPr marL="23962"/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3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9"/>
              </a:spcBef>
            </a:pPr>
            <a:endParaRPr sz="1226">
              <a:latin typeface="Tahoma"/>
              <a:cs typeface="Tahoma"/>
            </a:endParaRPr>
          </a:p>
          <a:p>
            <a:pPr marL="23962"/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2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28"/>
              </a:spcBef>
            </a:pPr>
            <a:endParaRPr sz="1132">
              <a:latin typeface="Tahoma"/>
              <a:cs typeface="Tahoma"/>
            </a:endParaRPr>
          </a:p>
          <a:p>
            <a:pPr marL="23962">
              <a:spcBef>
                <a:spcPts val="9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1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  <a:p>
            <a:pPr marL="101840">
              <a:spcBef>
                <a:spcPts val="717"/>
              </a:spcBef>
            </a:pP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51559" y="7226486"/>
            <a:ext cx="159724" cy="470850"/>
          </a:xfrm>
          <a:prstGeom prst="rect">
            <a:avLst/>
          </a:prstGeom>
        </p:spPr>
        <p:txBody>
          <a:bodyPr vert="vert270" wrap="square" lIns="0" tIns="33547" rIns="0" bIns="0" rtlCol="0">
            <a:spAutoFit/>
          </a:bodyPr>
          <a:lstStyle/>
          <a:p>
            <a:pPr marL="23962">
              <a:spcBef>
                <a:spcPts val="264"/>
              </a:spcBef>
            </a:pPr>
            <a:r>
              <a:rPr sz="1038" spc="-28" dirty="0">
                <a:solidFill>
                  <a:srgbClr val="333333"/>
                </a:solidFill>
                <a:latin typeface="Lucida Sans Unicode"/>
                <a:cs typeface="Lucida Sans Unicode"/>
              </a:rPr>
              <a:t>Orders</a:t>
            </a:r>
            <a:endParaRPr sz="1038">
              <a:latin typeface="Lucida Sans Unicode"/>
              <a:cs typeface="Lucida Sans Unicode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93764" y="3605519"/>
            <a:ext cx="10444997" cy="4643819"/>
            <a:chOff x="545992" y="1804791"/>
            <a:chExt cx="5535930" cy="2461260"/>
          </a:xfrm>
        </p:grpSpPr>
        <p:sp>
          <p:nvSpPr>
            <p:cNvPr id="37" name="object 37"/>
            <p:cNvSpPr/>
            <p:nvPr/>
          </p:nvSpPr>
          <p:spPr>
            <a:xfrm>
              <a:off x="549167" y="1807966"/>
              <a:ext cx="339725" cy="2454910"/>
            </a:xfrm>
            <a:custGeom>
              <a:avLst/>
              <a:gdLst/>
              <a:ahLst/>
              <a:cxnLst/>
              <a:rect l="l" t="t" r="r" b="b"/>
              <a:pathLst>
                <a:path w="339725" h="2454910">
                  <a:moveTo>
                    <a:pt x="339128" y="0"/>
                  </a:moveTo>
                  <a:lnTo>
                    <a:pt x="0" y="0"/>
                  </a:lnTo>
                </a:path>
                <a:path w="339725" h="2454910">
                  <a:moveTo>
                    <a:pt x="339128" y="2454370"/>
                  </a:moveTo>
                  <a:lnTo>
                    <a:pt x="0" y="2454370"/>
                  </a:lnTo>
                </a:path>
              </a:pathLst>
            </a:custGeom>
            <a:ln w="5747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38" name="object 38"/>
            <p:cNvSpPr/>
            <p:nvPr/>
          </p:nvSpPr>
          <p:spPr>
            <a:xfrm>
              <a:off x="888295" y="4262336"/>
              <a:ext cx="5190490" cy="0"/>
            </a:xfrm>
            <a:custGeom>
              <a:avLst/>
              <a:gdLst/>
              <a:ahLst/>
              <a:cxnLst/>
              <a:rect l="l" t="t" r="r" b="b"/>
              <a:pathLst>
                <a:path w="5190490">
                  <a:moveTo>
                    <a:pt x="0" y="0"/>
                  </a:moveTo>
                  <a:lnTo>
                    <a:pt x="5190390" y="0"/>
                  </a:lnTo>
                </a:path>
              </a:pathLst>
            </a:custGeom>
            <a:ln w="5747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39" name="object 39"/>
            <p:cNvSpPr/>
            <p:nvPr/>
          </p:nvSpPr>
          <p:spPr>
            <a:xfrm>
              <a:off x="888295" y="4078402"/>
              <a:ext cx="5190490" cy="0"/>
            </a:xfrm>
            <a:custGeom>
              <a:avLst/>
              <a:gdLst/>
              <a:ahLst/>
              <a:cxnLst/>
              <a:rect l="l" t="t" r="r" b="b"/>
              <a:pathLst>
                <a:path w="5190490">
                  <a:moveTo>
                    <a:pt x="0" y="0"/>
                  </a:moveTo>
                  <a:lnTo>
                    <a:pt x="5190390" y="0"/>
                  </a:lnTo>
                </a:path>
              </a:pathLst>
            </a:custGeom>
            <a:ln w="5747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0" name="object 40"/>
            <p:cNvSpPr/>
            <p:nvPr/>
          </p:nvSpPr>
          <p:spPr>
            <a:xfrm>
              <a:off x="1323702" y="4065693"/>
              <a:ext cx="4325620" cy="181610"/>
            </a:xfrm>
            <a:custGeom>
              <a:avLst/>
              <a:gdLst/>
              <a:ahLst/>
              <a:cxnLst/>
              <a:rect l="l" t="t" r="r" b="b"/>
              <a:pathLst>
                <a:path w="4325620" h="181610">
                  <a:moveTo>
                    <a:pt x="0" y="108827"/>
                  </a:moveTo>
                  <a:lnTo>
                    <a:pt x="865065" y="108827"/>
                  </a:lnTo>
                  <a:lnTo>
                    <a:pt x="1730130" y="54413"/>
                  </a:lnTo>
                  <a:lnTo>
                    <a:pt x="2595195" y="145103"/>
                  </a:lnTo>
                  <a:lnTo>
                    <a:pt x="3460260" y="0"/>
                  </a:lnTo>
                  <a:lnTo>
                    <a:pt x="4325325" y="181379"/>
                  </a:lnTo>
                </a:path>
              </a:pathLst>
            </a:custGeom>
            <a:ln w="11171">
              <a:solidFill>
                <a:srgbClr val="75B6B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1" name="object 41"/>
            <p:cNvSpPr/>
            <p:nvPr/>
          </p:nvSpPr>
          <p:spPr>
            <a:xfrm>
              <a:off x="1309484" y="4051490"/>
              <a:ext cx="4354195" cy="210185"/>
            </a:xfrm>
            <a:custGeom>
              <a:avLst/>
              <a:gdLst/>
              <a:ahLst/>
              <a:cxnLst/>
              <a:rect l="l" t="t" r="r" b="b"/>
              <a:pathLst>
                <a:path w="4354195" h="210185">
                  <a:moveTo>
                    <a:pt x="28422" y="115189"/>
                  </a:moveTo>
                  <a:lnTo>
                    <a:pt x="22059" y="108826"/>
                  </a:lnTo>
                  <a:lnTo>
                    <a:pt x="6362" y="108826"/>
                  </a:lnTo>
                  <a:lnTo>
                    <a:pt x="0" y="115189"/>
                  </a:lnTo>
                  <a:lnTo>
                    <a:pt x="0" y="130886"/>
                  </a:lnTo>
                  <a:lnTo>
                    <a:pt x="6362" y="137248"/>
                  </a:lnTo>
                  <a:lnTo>
                    <a:pt x="22059" y="137248"/>
                  </a:lnTo>
                  <a:lnTo>
                    <a:pt x="28422" y="130886"/>
                  </a:lnTo>
                  <a:lnTo>
                    <a:pt x="28422" y="123037"/>
                  </a:lnTo>
                  <a:lnTo>
                    <a:pt x="28422" y="115189"/>
                  </a:lnTo>
                  <a:close/>
                </a:path>
                <a:path w="4354195" h="210185">
                  <a:moveTo>
                    <a:pt x="893483" y="115189"/>
                  </a:moveTo>
                  <a:lnTo>
                    <a:pt x="887120" y="108826"/>
                  </a:lnTo>
                  <a:lnTo>
                    <a:pt x="871435" y="108826"/>
                  </a:lnTo>
                  <a:lnTo>
                    <a:pt x="865073" y="115189"/>
                  </a:lnTo>
                  <a:lnTo>
                    <a:pt x="865073" y="130886"/>
                  </a:lnTo>
                  <a:lnTo>
                    <a:pt x="871435" y="137248"/>
                  </a:lnTo>
                  <a:lnTo>
                    <a:pt x="887120" y="137248"/>
                  </a:lnTo>
                  <a:lnTo>
                    <a:pt x="893483" y="130886"/>
                  </a:lnTo>
                  <a:lnTo>
                    <a:pt x="893483" y="123037"/>
                  </a:lnTo>
                  <a:lnTo>
                    <a:pt x="893483" y="115189"/>
                  </a:lnTo>
                  <a:close/>
                </a:path>
                <a:path w="4354195" h="210185">
                  <a:moveTo>
                    <a:pt x="1758543" y="60782"/>
                  </a:moveTo>
                  <a:lnTo>
                    <a:pt x="1752193" y="54419"/>
                  </a:lnTo>
                  <a:lnTo>
                    <a:pt x="1736496" y="54419"/>
                  </a:lnTo>
                  <a:lnTo>
                    <a:pt x="1730133" y="60782"/>
                  </a:lnTo>
                  <a:lnTo>
                    <a:pt x="1730133" y="76466"/>
                  </a:lnTo>
                  <a:lnTo>
                    <a:pt x="1736496" y="82829"/>
                  </a:lnTo>
                  <a:lnTo>
                    <a:pt x="1752193" y="82829"/>
                  </a:lnTo>
                  <a:lnTo>
                    <a:pt x="1758543" y="76466"/>
                  </a:lnTo>
                  <a:lnTo>
                    <a:pt x="1758543" y="68618"/>
                  </a:lnTo>
                  <a:lnTo>
                    <a:pt x="1758543" y="60782"/>
                  </a:lnTo>
                  <a:close/>
                </a:path>
                <a:path w="4354195" h="210185">
                  <a:moveTo>
                    <a:pt x="3488677" y="6362"/>
                  </a:moveTo>
                  <a:lnTo>
                    <a:pt x="3482314" y="0"/>
                  </a:lnTo>
                  <a:lnTo>
                    <a:pt x="3466630" y="0"/>
                  </a:lnTo>
                  <a:lnTo>
                    <a:pt x="3460267" y="6362"/>
                  </a:lnTo>
                  <a:lnTo>
                    <a:pt x="3460267" y="22059"/>
                  </a:lnTo>
                  <a:lnTo>
                    <a:pt x="3466630" y="28422"/>
                  </a:lnTo>
                  <a:lnTo>
                    <a:pt x="3482314" y="28422"/>
                  </a:lnTo>
                  <a:lnTo>
                    <a:pt x="3488677" y="22059"/>
                  </a:lnTo>
                  <a:lnTo>
                    <a:pt x="3488677" y="14211"/>
                  </a:lnTo>
                  <a:lnTo>
                    <a:pt x="3488677" y="6362"/>
                  </a:lnTo>
                  <a:close/>
                </a:path>
                <a:path w="4354195" h="210185">
                  <a:moveTo>
                    <a:pt x="4353750" y="187744"/>
                  </a:moveTo>
                  <a:lnTo>
                    <a:pt x="4347388" y="181381"/>
                  </a:lnTo>
                  <a:lnTo>
                    <a:pt x="4331690" y="181381"/>
                  </a:lnTo>
                  <a:lnTo>
                    <a:pt x="4325328" y="187744"/>
                  </a:lnTo>
                  <a:lnTo>
                    <a:pt x="4325328" y="203441"/>
                  </a:lnTo>
                  <a:lnTo>
                    <a:pt x="4331690" y="209791"/>
                  </a:lnTo>
                  <a:lnTo>
                    <a:pt x="4347388" y="209791"/>
                  </a:lnTo>
                  <a:lnTo>
                    <a:pt x="4353750" y="203441"/>
                  </a:lnTo>
                  <a:lnTo>
                    <a:pt x="4353750" y="195592"/>
                  </a:lnTo>
                  <a:lnTo>
                    <a:pt x="4353750" y="187744"/>
                  </a:lnTo>
                  <a:close/>
                </a:path>
              </a:pathLst>
            </a:custGeom>
            <a:solidFill>
              <a:srgbClr val="75B6B1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2" name="object 42"/>
            <p:cNvSpPr/>
            <p:nvPr/>
          </p:nvSpPr>
          <p:spPr>
            <a:xfrm>
              <a:off x="549167" y="2624173"/>
              <a:ext cx="339725" cy="0"/>
            </a:xfrm>
            <a:custGeom>
              <a:avLst/>
              <a:gdLst/>
              <a:ahLst/>
              <a:cxnLst/>
              <a:rect l="l" t="t" r="r" b="b"/>
              <a:pathLst>
                <a:path w="339725">
                  <a:moveTo>
                    <a:pt x="339128" y="0"/>
                  </a:moveTo>
                  <a:lnTo>
                    <a:pt x="0" y="0"/>
                  </a:lnTo>
                </a:path>
              </a:pathLst>
            </a:custGeom>
            <a:ln w="5747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3" name="object 43"/>
            <p:cNvSpPr/>
            <p:nvPr/>
          </p:nvSpPr>
          <p:spPr>
            <a:xfrm>
              <a:off x="888295" y="2583937"/>
              <a:ext cx="5190490" cy="0"/>
            </a:xfrm>
            <a:custGeom>
              <a:avLst/>
              <a:gdLst/>
              <a:ahLst/>
              <a:cxnLst/>
              <a:rect l="l" t="t" r="r" b="b"/>
              <a:pathLst>
                <a:path w="5190490">
                  <a:moveTo>
                    <a:pt x="0" y="0"/>
                  </a:moveTo>
                  <a:lnTo>
                    <a:pt x="5190390" y="0"/>
                  </a:lnTo>
                </a:path>
              </a:pathLst>
            </a:custGeom>
            <a:ln w="5747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4" name="object 44"/>
            <p:cNvSpPr/>
            <p:nvPr/>
          </p:nvSpPr>
          <p:spPr>
            <a:xfrm>
              <a:off x="888295" y="2239061"/>
              <a:ext cx="5190490" cy="0"/>
            </a:xfrm>
            <a:custGeom>
              <a:avLst/>
              <a:gdLst/>
              <a:ahLst/>
              <a:cxnLst/>
              <a:rect l="l" t="t" r="r" b="b"/>
              <a:pathLst>
                <a:path w="5190490">
                  <a:moveTo>
                    <a:pt x="0" y="0"/>
                  </a:moveTo>
                  <a:lnTo>
                    <a:pt x="5190390" y="0"/>
                  </a:lnTo>
                </a:path>
              </a:pathLst>
            </a:custGeom>
            <a:ln w="5747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5" name="object 45"/>
            <p:cNvSpPr/>
            <p:nvPr/>
          </p:nvSpPr>
          <p:spPr>
            <a:xfrm>
              <a:off x="1323702" y="2085260"/>
              <a:ext cx="4325620" cy="499745"/>
            </a:xfrm>
            <a:custGeom>
              <a:avLst/>
              <a:gdLst/>
              <a:ahLst/>
              <a:cxnLst/>
              <a:rect l="l" t="t" r="r" b="b"/>
              <a:pathLst>
                <a:path w="4325620" h="499744">
                  <a:moveTo>
                    <a:pt x="0" y="44114"/>
                  </a:moveTo>
                  <a:lnTo>
                    <a:pt x="865065" y="107149"/>
                  </a:lnTo>
                  <a:lnTo>
                    <a:pt x="1730130" y="115984"/>
                  </a:lnTo>
                  <a:lnTo>
                    <a:pt x="2595195" y="449061"/>
                  </a:lnTo>
                  <a:lnTo>
                    <a:pt x="3460260" y="0"/>
                  </a:lnTo>
                  <a:lnTo>
                    <a:pt x="4325325" y="499614"/>
                  </a:lnTo>
                </a:path>
              </a:pathLst>
            </a:custGeom>
            <a:ln w="11171">
              <a:solidFill>
                <a:srgbClr val="75B6B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6" name="object 46"/>
            <p:cNvSpPr/>
            <p:nvPr/>
          </p:nvSpPr>
          <p:spPr>
            <a:xfrm>
              <a:off x="1309484" y="2071064"/>
              <a:ext cx="4354195" cy="528320"/>
            </a:xfrm>
            <a:custGeom>
              <a:avLst/>
              <a:gdLst/>
              <a:ahLst/>
              <a:cxnLst/>
              <a:rect l="l" t="t" r="r" b="b"/>
              <a:pathLst>
                <a:path w="4354195" h="528319">
                  <a:moveTo>
                    <a:pt x="28422" y="50469"/>
                  </a:moveTo>
                  <a:lnTo>
                    <a:pt x="22059" y="44107"/>
                  </a:lnTo>
                  <a:lnTo>
                    <a:pt x="6362" y="44107"/>
                  </a:lnTo>
                  <a:lnTo>
                    <a:pt x="0" y="50469"/>
                  </a:lnTo>
                  <a:lnTo>
                    <a:pt x="0" y="66167"/>
                  </a:lnTo>
                  <a:lnTo>
                    <a:pt x="6362" y="72529"/>
                  </a:lnTo>
                  <a:lnTo>
                    <a:pt x="22059" y="72529"/>
                  </a:lnTo>
                  <a:lnTo>
                    <a:pt x="28422" y="66167"/>
                  </a:lnTo>
                  <a:lnTo>
                    <a:pt x="28422" y="58318"/>
                  </a:lnTo>
                  <a:lnTo>
                    <a:pt x="28422" y="50469"/>
                  </a:lnTo>
                  <a:close/>
                </a:path>
                <a:path w="4354195" h="528319">
                  <a:moveTo>
                    <a:pt x="893483" y="113499"/>
                  </a:moveTo>
                  <a:lnTo>
                    <a:pt x="887120" y="107149"/>
                  </a:lnTo>
                  <a:lnTo>
                    <a:pt x="871435" y="107149"/>
                  </a:lnTo>
                  <a:lnTo>
                    <a:pt x="865073" y="113499"/>
                  </a:lnTo>
                  <a:lnTo>
                    <a:pt x="865073" y="129197"/>
                  </a:lnTo>
                  <a:lnTo>
                    <a:pt x="871435" y="135559"/>
                  </a:lnTo>
                  <a:lnTo>
                    <a:pt x="887120" y="135559"/>
                  </a:lnTo>
                  <a:lnTo>
                    <a:pt x="893483" y="129197"/>
                  </a:lnTo>
                  <a:lnTo>
                    <a:pt x="893483" y="121348"/>
                  </a:lnTo>
                  <a:lnTo>
                    <a:pt x="893483" y="113499"/>
                  </a:lnTo>
                  <a:close/>
                </a:path>
                <a:path w="4354195" h="528319">
                  <a:moveTo>
                    <a:pt x="1758543" y="122339"/>
                  </a:moveTo>
                  <a:lnTo>
                    <a:pt x="1752193" y="115976"/>
                  </a:lnTo>
                  <a:lnTo>
                    <a:pt x="1736496" y="115976"/>
                  </a:lnTo>
                  <a:lnTo>
                    <a:pt x="1730133" y="122339"/>
                  </a:lnTo>
                  <a:lnTo>
                    <a:pt x="1730133" y="138036"/>
                  </a:lnTo>
                  <a:lnTo>
                    <a:pt x="1736496" y="144399"/>
                  </a:lnTo>
                  <a:lnTo>
                    <a:pt x="1752193" y="144399"/>
                  </a:lnTo>
                  <a:lnTo>
                    <a:pt x="1758543" y="138036"/>
                  </a:lnTo>
                  <a:lnTo>
                    <a:pt x="1758543" y="130187"/>
                  </a:lnTo>
                  <a:lnTo>
                    <a:pt x="1758543" y="122339"/>
                  </a:lnTo>
                  <a:close/>
                </a:path>
                <a:path w="4354195" h="528319">
                  <a:moveTo>
                    <a:pt x="2623616" y="455422"/>
                  </a:moveTo>
                  <a:lnTo>
                    <a:pt x="2617254" y="449059"/>
                  </a:lnTo>
                  <a:lnTo>
                    <a:pt x="2601557" y="449059"/>
                  </a:lnTo>
                  <a:lnTo>
                    <a:pt x="2595194" y="455422"/>
                  </a:lnTo>
                  <a:lnTo>
                    <a:pt x="2595194" y="471106"/>
                  </a:lnTo>
                  <a:lnTo>
                    <a:pt x="2601557" y="477469"/>
                  </a:lnTo>
                  <a:lnTo>
                    <a:pt x="2617254" y="477469"/>
                  </a:lnTo>
                  <a:lnTo>
                    <a:pt x="2623616" y="471106"/>
                  </a:lnTo>
                  <a:lnTo>
                    <a:pt x="2623616" y="463257"/>
                  </a:lnTo>
                  <a:lnTo>
                    <a:pt x="2623616" y="455422"/>
                  </a:lnTo>
                  <a:close/>
                </a:path>
                <a:path w="4354195" h="528319">
                  <a:moveTo>
                    <a:pt x="3488677" y="6350"/>
                  </a:moveTo>
                  <a:lnTo>
                    <a:pt x="3482314" y="0"/>
                  </a:lnTo>
                  <a:lnTo>
                    <a:pt x="3466630" y="0"/>
                  </a:lnTo>
                  <a:lnTo>
                    <a:pt x="3460267" y="6350"/>
                  </a:lnTo>
                  <a:lnTo>
                    <a:pt x="3460267" y="22047"/>
                  </a:lnTo>
                  <a:lnTo>
                    <a:pt x="3466630" y="28409"/>
                  </a:lnTo>
                  <a:lnTo>
                    <a:pt x="3482314" y="28409"/>
                  </a:lnTo>
                  <a:lnTo>
                    <a:pt x="3488677" y="22047"/>
                  </a:lnTo>
                  <a:lnTo>
                    <a:pt x="3488677" y="14198"/>
                  </a:lnTo>
                  <a:lnTo>
                    <a:pt x="3488677" y="6350"/>
                  </a:lnTo>
                  <a:close/>
                </a:path>
                <a:path w="4354195" h="528319">
                  <a:moveTo>
                    <a:pt x="4353750" y="505968"/>
                  </a:moveTo>
                  <a:lnTo>
                    <a:pt x="4347388" y="499605"/>
                  </a:lnTo>
                  <a:lnTo>
                    <a:pt x="4331690" y="499605"/>
                  </a:lnTo>
                  <a:lnTo>
                    <a:pt x="4325328" y="505968"/>
                  </a:lnTo>
                  <a:lnTo>
                    <a:pt x="4325328" y="521665"/>
                  </a:lnTo>
                  <a:lnTo>
                    <a:pt x="4331690" y="528027"/>
                  </a:lnTo>
                  <a:lnTo>
                    <a:pt x="4347388" y="528027"/>
                  </a:lnTo>
                  <a:lnTo>
                    <a:pt x="4353750" y="521665"/>
                  </a:lnTo>
                  <a:lnTo>
                    <a:pt x="4353750" y="513816"/>
                  </a:lnTo>
                  <a:lnTo>
                    <a:pt x="4353750" y="505968"/>
                  </a:lnTo>
                  <a:close/>
                </a:path>
              </a:pathLst>
            </a:custGeom>
            <a:solidFill>
              <a:srgbClr val="75B6B1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7" name="object 47"/>
            <p:cNvSpPr/>
            <p:nvPr/>
          </p:nvSpPr>
          <p:spPr>
            <a:xfrm>
              <a:off x="1323702" y="2147190"/>
              <a:ext cx="4325620" cy="284480"/>
            </a:xfrm>
            <a:custGeom>
              <a:avLst/>
              <a:gdLst/>
              <a:ahLst/>
              <a:cxnLst/>
              <a:rect l="l" t="t" r="r" b="b"/>
              <a:pathLst>
                <a:path w="4325620" h="284480">
                  <a:moveTo>
                    <a:pt x="0" y="156257"/>
                  </a:moveTo>
                  <a:lnTo>
                    <a:pt x="865065" y="284454"/>
                  </a:lnTo>
                  <a:lnTo>
                    <a:pt x="1730130" y="195346"/>
                  </a:lnTo>
                  <a:lnTo>
                    <a:pt x="2595195" y="233154"/>
                  </a:lnTo>
                  <a:lnTo>
                    <a:pt x="3460260" y="0"/>
                  </a:lnTo>
                  <a:lnTo>
                    <a:pt x="4325325" y="168761"/>
                  </a:lnTo>
                </a:path>
              </a:pathLst>
            </a:custGeom>
            <a:ln w="11171">
              <a:solidFill>
                <a:srgbClr val="E05658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8" name="object 48"/>
            <p:cNvSpPr/>
            <p:nvPr/>
          </p:nvSpPr>
          <p:spPr>
            <a:xfrm>
              <a:off x="1309484" y="2289250"/>
              <a:ext cx="4354195" cy="105410"/>
            </a:xfrm>
            <a:custGeom>
              <a:avLst/>
              <a:gdLst/>
              <a:ahLst/>
              <a:cxnLst/>
              <a:rect l="l" t="t" r="r" b="b"/>
              <a:pathLst>
                <a:path w="4354195" h="105410">
                  <a:moveTo>
                    <a:pt x="28422" y="6362"/>
                  </a:moveTo>
                  <a:lnTo>
                    <a:pt x="22059" y="0"/>
                  </a:lnTo>
                  <a:lnTo>
                    <a:pt x="6362" y="0"/>
                  </a:lnTo>
                  <a:lnTo>
                    <a:pt x="0" y="6362"/>
                  </a:lnTo>
                  <a:lnTo>
                    <a:pt x="0" y="22047"/>
                  </a:lnTo>
                  <a:lnTo>
                    <a:pt x="6362" y="28409"/>
                  </a:lnTo>
                  <a:lnTo>
                    <a:pt x="22059" y="28409"/>
                  </a:lnTo>
                  <a:lnTo>
                    <a:pt x="28422" y="22047"/>
                  </a:lnTo>
                  <a:lnTo>
                    <a:pt x="28422" y="14198"/>
                  </a:lnTo>
                  <a:lnTo>
                    <a:pt x="28422" y="6362"/>
                  </a:lnTo>
                  <a:close/>
                </a:path>
                <a:path w="4354195" h="105410">
                  <a:moveTo>
                    <a:pt x="1758543" y="45440"/>
                  </a:moveTo>
                  <a:lnTo>
                    <a:pt x="1752193" y="39090"/>
                  </a:lnTo>
                  <a:lnTo>
                    <a:pt x="1736496" y="39090"/>
                  </a:lnTo>
                  <a:lnTo>
                    <a:pt x="1730133" y="45440"/>
                  </a:lnTo>
                  <a:lnTo>
                    <a:pt x="1730133" y="61137"/>
                  </a:lnTo>
                  <a:lnTo>
                    <a:pt x="1736496" y="67500"/>
                  </a:lnTo>
                  <a:lnTo>
                    <a:pt x="1752193" y="67500"/>
                  </a:lnTo>
                  <a:lnTo>
                    <a:pt x="1758543" y="61137"/>
                  </a:lnTo>
                  <a:lnTo>
                    <a:pt x="1758543" y="53289"/>
                  </a:lnTo>
                  <a:lnTo>
                    <a:pt x="1758543" y="45440"/>
                  </a:lnTo>
                  <a:close/>
                </a:path>
                <a:path w="4354195" h="105410">
                  <a:moveTo>
                    <a:pt x="2623616" y="83248"/>
                  </a:moveTo>
                  <a:lnTo>
                    <a:pt x="2617254" y="76898"/>
                  </a:lnTo>
                  <a:lnTo>
                    <a:pt x="2601557" y="76898"/>
                  </a:lnTo>
                  <a:lnTo>
                    <a:pt x="2595194" y="83248"/>
                  </a:lnTo>
                  <a:lnTo>
                    <a:pt x="2595194" y="98945"/>
                  </a:lnTo>
                  <a:lnTo>
                    <a:pt x="2601557" y="105308"/>
                  </a:lnTo>
                  <a:lnTo>
                    <a:pt x="2617254" y="105308"/>
                  </a:lnTo>
                  <a:lnTo>
                    <a:pt x="2623616" y="98945"/>
                  </a:lnTo>
                  <a:lnTo>
                    <a:pt x="2623616" y="91097"/>
                  </a:lnTo>
                  <a:lnTo>
                    <a:pt x="2623616" y="83248"/>
                  </a:lnTo>
                  <a:close/>
                </a:path>
                <a:path w="4354195" h="105410">
                  <a:moveTo>
                    <a:pt x="4353750" y="18859"/>
                  </a:moveTo>
                  <a:lnTo>
                    <a:pt x="4347388" y="12496"/>
                  </a:lnTo>
                  <a:lnTo>
                    <a:pt x="4331690" y="12496"/>
                  </a:lnTo>
                  <a:lnTo>
                    <a:pt x="4325328" y="18859"/>
                  </a:lnTo>
                  <a:lnTo>
                    <a:pt x="4325328" y="34556"/>
                  </a:lnTo>
                  <a:lnTo>
                    <a:pt x="4331690" y="40919"/>
                  </a:lnTo>
                  <a:lnTo>
                    <a:pt x="4347388" y="40919"/>
                  </a:lnTo>
                  <a:lnTo>
                    <a:pt x="4353750" y="34556"/>
                  </a:lnTo>
                  <a:lnTo>
                    <a:pt x="4353750" y="26708"/>
                  </a:lnTo>
                  <a:lnTo>
                    <a:pt x="4353750" y="18859"/>
                  </a:lnTo>
                  <a:close/>
                </a:path>
              </a:pathLst>
            </a:custGeom>
            <a:solidFill>
              <a:srgbClr val="E05658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9" name="object 49"/>
            <p:cNvSpPr/>
            <p:nvPr/>
          </p:nvSpPr>
          <p:spPr>
            <a:xfrm>
              <a:off x="888295" y="1899933"/>
              <a:ext cx="5190490" cy="0"/>
            </a:xfrm>
            <a:custGeom>
              <a:avLst/>
              <a:gdLst/>
              <a:ahLst/>
              <a:cxnLst/>
              <a:rect l="l" t="t" r="r" b="b"/>
              <a:pathLst>
                <a:path w="5190490">
                  <a:moveTo>
                    <a:pt x="0" y="0"/>
                  </a:moveTo>
                  <a:lnTo>
                    <a:pt x="5190390" y="0"/>
                  </a:lnTo>
                </a:path>
              </a:pathLst>
            </a:custGeom>
            <a:ln w="5747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50" name="object 50"/>
            <p:cNvSpPr/>
            <p:nvPr/>
          </p:nvSpPr>
          <p:spPr>
            <a:xfrm>
              <a:off x="1323702" y="1853018"/>
              <a:ext cx="4325620" cy="602615"/>
            </a:xfrm>
            <a:custGeom>
              <a:avLst/>
              <a:gdLst/>
              <a:ahLst/>
              <a:cxnLst/>
              <a:rect l="l" t="t" r="r" b="b"/>
              <a:pathLst>
                <a:path w="4325620" h="602614">
                  <a:moveTo>
                    <a:pt x="0" y="361247"/>
                  </a:moveTo>
                  <a:lnTo>
                    <a:pt x="865065" y="566549"/>
                  </a:lnTo>
                  <a:lnTo>
                    <a:pt x="1730130" y="410477"/>
                  </a:lnTo>
                  <a:lnTo>
                    <a:pt x="2595195" y="602592"/>
                  </a:lnTo>
                  <a:lnTo>
                    <a:pt x="3460260" y="425244"/>
                  </a:lnTo>
                  <a:lnTo>
                    <a:pt x="4325325" y="0"/>
                  </a:lnTo>
                </a:path>
              </a:pathLst>
            </a:custGeom>
            <a:ln w="11171">
              <a:solidFill>
                <a:srgbClr val="4D78A6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51" name="object 51"/>
            <p:cNvSpPr/>
            <p:nvPr/>
          </p:nvSpPr>
          <p:spPr>
            <a:xfrm>
              <a:off x="1309484" y="1838819"/>
              <a:ext cx="4354195" cy="594995"/>
            </a:xfrm>
            <a:custGeom>
              <a:avLst/>
              <a:gdLst/>
              <a:ahLst/>
              <a:cxnLst/>
              <a:rect l="l" t="t" r="r" b="b"/>
              <a:pathLst>
                <a:path w="4354195" h="594994">
                  <a:moveTo>
                    <a:pt x="28422" y="367601"/>
                  </a:moveTo>
                  <a:lnTo>
                    <a:pt x="22059" y="361238"/>
                  </a:lnTo>
                  <a:lnTo>
                    <a:pt x="6362" y="361238"/>
                  </a:lnTo>
                  <a:lnTo>
                    <a:pt x="0" y="367601"/>
                  </a:lnTo>
                  <a:lnTo>
                    <a:pt x="0" y="383298"/>
                  </a:lnTo>
                  <a:lnTo>
                    <a:pt x="6362" y="389661"/>
                  </a:lnTo>
                  <a:lnTo>
                    <a:pt x="22059" y="389661"/>
                  </a:lnTo>
                  <a:lnTo>
                    <a:pt x="28422" y="383298"/>
                  </a:lnTo>
                  <a:lnTo>
                    <a:pt x="28422" y="375450"/>
                  </a:lnTo>
                  <a:lnTo>
                    <a:pt x="28422" y="367601"/>
                  </a:lnTo>
                  <a:close/>
                </a:path>
                <a:path w="4354195" h="594994">
                  <a:moveTo>
                    <a:pt x="893483" y="572909"/>
                  </a:moveTo>
                  <a:lnTo>
                    <a:pt x="887120" y="566547"/>
                  </a:lnTo>
                  <a:lnTo>
                    <a:pt x="871435" y="566547"/>
                  </a:lnTo>
                  <a:lnTo>
                    <a:pt x="865073" y="572909"/>
                  </a:lnTo>
                  <a:lnTo>
                    <a:pt x="865073" y="588606"/>
                  </a:lnTo>
                  <a:lnTo>
                    <a:pt x="871435" y="594956"/>
                  </a:lnTo>
                  <a:lnTo>
                    <a:pt x="887120" y="594956"/>
                  </a:lnTo>
                  <a:lnTo>
                    <a:pt x="893483" y="588606"/>
                  </a:lnTo>
                  <a:lnTo>
                    <a:pt x="893483" y="580758"/>
                  </a:lnTo>
                  <a:lnTo>
                    <a:pt x="893483" y="572909"/>
                  </a:lnTo>
                  <a:close/>
                </a:path>
                <a:path w="4354195" h="594994">
                  <a:moveTo>
                    <a:pt x="1758543" y="416839"/>
                  </a:moveTo>
                  <a:lnTo>
                    <a:pt x="1752193" y="410476"/>
                  </a:lnTo>
                  <a:lnTo>
                    <a:pt x="1736496" y="410476"/>
                  </a:lnTo>
                  <a:lnTo>
                    <a:pt x="1730133" y="416839"/>
                  </a:lnTo>
                  <a:lnTo>
                    <a:pt x="1730133" y="432523"/>
                  </a:lnTo>
                  <a:lnTo>
                    <a:pt x="1736496" y="438886"/>
                  </a:lnTo>
                  <a:lnTo>
                    <a:pt x="1752193" y="438886"/>
                  </a:lnTo>
                  <a:lnTo>
                    <a:pt x="1758543" y="432523"/>
                  </a:lnTo>
                  <a:lnTo>
                    <a:pt x="1758543" y="424688"/>
                  </a:lnTo>
                  <a:lnTo>
                    <a:pt x="1758543" y="416839"/>
                  </a:lnTo>
                  <a:close/>
                </a:path>
                <a:path w="4354195" h="594994">
                  <a:moveTo>
                    <a:pt x="3488677" y="431596"/>
                  </a:moveTo>
                  <a:lnTo>
                    <a:pt x="3482314" y="425246"/>
                  </a:lnTo>
                  <a:lnTo>
                    <a:pt x="3466630" y="425246"/>
                  </a:lnTo>
                  <a:lnTo>
                    <a:pt x="3460267" y="431596"/>
                  </a:lnTo>
                  <a:lnTo>
                    <a:pt x="3460267" y="447294"/>
                  </a:lnTo>
                  <a:lnTo>
                    <a:pt x="3466630" y="453656"/>
                  </a:lnTo>
                  <a:lnTo>
                    <a:pt x="3482314" y="453656"/>
                  </a:lnTo>
                  <a:lnTo>
                    <a:pt x="3488677" y="447294"/>
                  </a:lnTo>
                  <a:lnTo>
                    <a:pt x="3488677" y="439445"/>
                  </a:lnTo>
                  <a:lnTo>
                    <a:pt x="3488677" y="431596"/>
                  </a:lnTo>
                  <a:close/>
                </a:path>
                <a:path w="4354195" h="594994">
                  <a:moveTo>
                    <a:pt x="4353750" y="6362"/>
                  </a:moveTo>
                  <a:lnTo>
                    <a:pt x="4347388" y="0"/>
                  </a:lnTo>
                  <a:lnTo>
                    <a:pt x="4331690" y="0"/>
                  </a:lnTo>
                  <a:lnTo>
                    <a:pt x="4325328" y="6362"/>
                  </a:lnTo>
                  <a:lnTo>
                    <a:pt x="4325328" y="22047"/>
                  </a:lnTo>
                  <a:lnTo>
                    <a:pt x="4331690" y="28409"/>
                  </a:lnTo>
                  <a:lnTo>
                    <a:pt x="4347388" y="28409"/>
                  </a:lnTo>
                  <a:lnTo>
                    <a:pt x="4353750" y="22047"/>
                  </a:lnTo>
                  <a:lnTo>
                    <a:pt x="4353750" y="14198"/>
                  </a:lnTo>
                  <a:lnTo>
                    <a:pt x="4353750" y="6362"/>
                  </a:lnTo>
                  <a:close/>
                </a:path>
              </a:pathLst>
            </a:custGeom>
            <a:solidFill>
              <a:srgbClr val="4D78A6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52" name="object 52"/>
            <p:cNvSpPr/>
            <p:nvPr/>
          </p:nvSpPr>
          <p:spPr>
            <a:xfrm>
              <a:off x="549167" y="3446128"/>
              <a:ext cx="339725" cy="0"/>
            </a:xfrm>
            <a:custGeom>
              <a:avLst/>
              <a:gdLst/>
              <a:ahLst/>
              <a:cxnLst/>
              <a:rect l="l" t="t" r="r" b="b"/>
              <a:pathLst>
                <a:path w="339725">
                  <a:moveTo>
                    <a:pt x="339128" y="0"/>
                  </a:moveTo>
                  <a:lnTo>
                    <a:pt x="0" y="0"/>
                  </a:lnTo>
                </a:path>
              </a:pathLst>
            </a:custGeom>
            <a:ln w="5747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53" name="object 53"/>
            <p:cNvSpPr/>
            <p:nvPr/>
          </p:nvSpPr>
          <p:spPr>
            <a:xfrm>
              <a:off x="888295" y="3405893"/>
              <a:ext cx="5190490" cy="0"/>
            </a:xfrm>
            <a:custGeom>
              <a:avLst/>
              <a:gdLst/>
              <a:ahLst/>
              <a:cxnLst/>
              <a:rect l="l" t="t" r="r" b="b"/>
              <a:pathLst>
                <a:path w="5190490">
                  <a:moveTo>
                    <a:pt x="0" y="0"/>
                  </a:moveTo>
                  <a:lnTo>
                    <a:pt x="5190390" y="0"/>
                  </a:lnTo>
                </a:path>
              </a:pathLst>
            </a:custGeom>
            <a:ln w="5747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54" name="object 54"/>
            <p:cNvSpPr/>
            <p:nvPr/>
          </p:nvSpPr>
          <p:spPr>
            <a:xfrm>
              <a:off x="888295" y="2739132"/>
              <a:ext cx="5190490" cy="333375"/>
            </a:xfrm>
            <a:custGeom>
              <a:avLst/>
              <a:gdLst/>
              <a:ahLst/>
              <a:cxnLst/>
              <a:rect l="l" t="t" r="r" b="b"/>
              <a:pathLst>
                <a:path w="5190490" h="333375">
                  <a:moveTo>
                    <a:pt x="0" y="333380"/>
                  </a:moveTo>
                  <a:lnTo>
                    <a:pt x="5190390" y="333380"/>
                  </a:lnTo>
                </a:path>
                <a:path w="5190490" h="333375">
                  <a:moveTo>
                    <a:pt x="0" y="0"/>
                  </a:moveTo>
                  <a:lnTo>
                    <a:pt x="5190390" y="0"/>
                  </a:lnTo>
                </a:path>
              </a:pathLst>
            </a:custGeom>
            <a:ln w="5747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55" name="object 55"/>
            <p:cNvSpPr/>
            <p:nvPr/>
          </p:nvSpPr>
          <p:spPr>
            <a:xfrm>
              <a:off x="1323702" y="2726396"/>
              <a:ext cx="4325620" cy="680720"/>
            </a:xfrm>
            <a:custGeom>
              <a:avLst/>
              <a:gdLst/>
              <a:ahLst/>
              <a:cxnLst/>
              <a:rect l="l" t="t" r="r" b="b"/>
              <a:pathLst>
                <a:path w="4325620" h="680720">
                  <a:moveTo>
                    <a:pt x="0" y="0"/>
                  </a:moveTo>
                  <a:lnTo>
                    <a:pt x="865065" y="135209"/>
                  </a:lnTo>
                  <a:lnTo>
                    <a:pt x="1730130" y="186267"/>
                  </a:lnTo>
                  <a:lnTo>
                    <a:pt x="2595195" y="621524"/>
                  </a:lnTo>
                  <a:lnTo>
                    <a:pt x="3460260" y="16030"/>
                  </a:lnTo>
                  <a:lnTo>
                    <a:pt x="4325325" y="680113"/>
                  </a:lnTo>
                </a:path>
              </a:pathLst>
            </a:custGeom>
            <a:ln w="11171">
              <a:solidFill>
                <a:srgbClr val="75B6B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56" name="object 56"/>
            <p:cNvSpPr/>
            <p:nvPr/>
          </p:nvSpPr>
          <p:spPr>
            <a:xfrm>
              <a:off x="1309484" y="2712198"/>
              <a:ext cx="4354195" cy="708660"/>
            </a:xfrm>
            <a:custGeom>
              <a:avLst/>
              <a:gdLst/>
              <a:ahLst/>
              <a:cxnLst/>
              <a:rect l="l" t="t" r="r" b="b"/>
              <a:pathLst>
                <a:path w="4354195" h="708660">
                  <a:moveTo>
                    <a:pt x="28422" y="6362"/>
                  </a:moveTo>
                  <a:lnTo>
                    <a:pt x="22059" y="0"/>
                  </a:lnTo>
                  <a:lnTo>
                    <a:pt x="6362" y="0"/>
                  </a:lnTo>
                  <a:lnTo>
                    <a:pt x="0" y="6362"/>
                  </a:lnTo>
                  <a:lnTo>
                    <a:pt x="0" y="22047"/>
                  </a:lnTo>
                  <a:lnTo>
                    <a:pt x="6362" y="28409"/>
                  </a:lnTo>
                  <a:lnTo>
                    <a:pt x="22059" y="28409"/>
                  </a:lnTo>
                  <a:lnTo>
                    <a:pt x="28422" y="22047"/>
                  </a:lnTo>
                  <a:lnTo>
                    <a:pt x="28422" y="14198"/>
                  </a:lnTo>
                  <a:lnTo>
                    <a:pt x="28422" y="6362"/>
                  </a:lnTo>
                  <a:close/>
                </a:path>
                <a:path w="4354195" h="708660">
                  <a:moveTo>
                    <a:pt x="893483" y="141566"/>
                  </a:moveTo>
                  <a:lnTo>
                    <a:pt x="887120" y="135204"/>
                  </a:lnTo>
                  <a:lnTo>
                    <a:pt x="871435" y="135204"/>
                  </a:lnTo>
                  <a:lnTo>
                    <a:pt x="865073" y="141566"/>
                  </a:lnTo>
                  <a:lnTo>
                    <a:pt x="865073" y="157264"/>
                  </a:lnTo>
                  <a:lnTo>
                    <a:pt x="871435" y="163626"/>
                  </a:lnTo>
                  <a:lnTo>
                    <a:pt x="887120" y="163626"/>
                  </a:lnTo>
                  <a:lnTo>
                    <a:pt x="893483" y="157264"/>
                  </a:lnTo>
                  <a:lnTo>
                    <a:pt x="893483" y="149415"/>
                  </a:lnTo>
                  <a:lnTo>
                    <a:pt x="893483" y="141566"/>
                  </a:lnTo>
                  <a:close/>
                </a:path>
                <a:path w="4354195" h="708660">
                  <a:moveTo>
                    <a:pt x="1758543" y="192620"/>
                  </a:moveTo>
                  <a:lnTo>
                    <a:pt x="1752193" y="186258"/>
                  </a:lnTo>
                  <a:lnTo>
                    <a:pt x="1736496" y="186258"/>
                  </a:lnTo>
                  <a:lnTo>
                    <a:pt x="1730133" y="192620"/>
                  </a:lnTo>
                  <a:lnTo>
                    <a:pt x="1730133" y="208318"/>
                  </a:lnTo>
                  <a:lnTo>
                    <a:pt x="1736496" y="214680"/>
                  </a:lnTo>
                  <a:lnTo>
                    <a:pt x="1752193" y="214680"/>
                  </a:lnTo>
                  <a:lnTo>
                    <a:pt x="1758543" y="208318"/>
                  </a:lnTo>
                  <a:lnTo>
                    <a:pt x="1758543" y="200469"/>
                  </a:lnTo>
                  <a:lnTo>
                    <a:pt x="1758543" y="192620"/>
                  </a:lnTo>
                  <a:close/>
                </a:path>
                <a:path w="4354195" h="708660">
                  <a:moveTo>
                    <a:pt x="2623616" y="627875"/>
                  </a:moveTo>
                  <a:lnTo>
                    <a:pt x="2617254" y="621525"/>
                  </a:lnTo>
                  <a:lnTo>
                    <a:pt x="2601557" y="621525"/>
                  </a:lnTo>
                  <a:lnTo>
                    <a:pt x="2595194" y="627875"/>
                  </a:lnTo>
                  <a:lnTo>
                    <a:pt x="2595194" y="643572"/>
                  </a:lnTo>
                  <a:lnTo>
                    <a:pt x="2601557" y="649935"/>
                  </a:lnTo>
                  <a:lnTo>
                    <a:pt x="2617254" y="649935"/>
                  </a:lnTo>
                  <a:lnTo>
                    <a:pt x="2623616" y="643572"/>
                  </a:lnTo>
                  <a:lnTo>
                    <a:pt x="2623616" y="635723"/>
                  </a:lnTo>
                  <a:lnTo>
                    <a:pt x="2623616" y="627875"/>
                  </a:lnTo>
                  <a:close/>
                </a:path>
                <a:path w="4354195" h="708660">
                  <a:moveTo>
                    <a:pt x="3488677" y="22390"/>
                  </a:moveTo>
                  <a:lnTo>
                    <a:pt x="3482314" y="16027"/>
                  </a:lnTo>
                  <a:lnTo>
                    <a:pt x="3466630" y="16027"/>
                  </a:lnTo>
                  <a:lnTo>
                    <a:pt x="3460267" y="22390"/>
                  </a:lnTo>
                  <a:lnTo>
                    <a:pt x="3460267" y="38087"/>
                  </a:lnTo>
                  <a:lnTo>
                    <a:pt x="3466630" y="44437"/>
                  </a:lnTo>
                  <a:lnTo>
                    <a:pt x="3482314" y="44437"/>
                  </a:lnTo>
                  <a:lnTo>
                    <a:pt x="3488677" y="38087"/>
                  </a:lnTo>
                  <a:lnTo>
                    <a:pt x="3488677" y="30238"/>
                  </a:lnTo>
                  <a:lnTo>
                    <a:pt x="3488677" y="22390"/>
                  </a:lnTo>
                  <a:close/>
                </a:path>
                <a:path w="4354195" h="708660">
                  <a:moveTo>
                    <a:pt x="4353750" y="686473"/>
                  </a:moveTo>
                  <a:lnTo>
                    <a:pt x="4347388" y="680110"/>
                  </a:lnTo>
                  <a:lnTo>
                    <a:pt x="4331690" y="680110"/>
                  </a:lnTo>
                  <a:lnTo>
                    <a:pt x="4325328" y="686473"/>
                  </a:lnTo>
                  <a:lnTo>
                    <a:pt x="4325328" y="702170"/>
                  </a:lnTo>
                  <a:lnTo>
                    <a:pt x="4331690" y="708520"/>
                  </a:lnTo>
                  <a:lnTo>
                    <a:pt x="4347388" y="708520"/>
                  </a:lnTo>
                  <a:lnTo>
                    <a:pt x="4353750" y="702170"/>
                  </a:lnTo>
                  <a:lnTo>
                    <a:pt x="4353750" y="694321"/>
                  </a:lnTo>
                  <a:lnTo>
                    <a:pt x="4353750" y="686473"/>
                  </a:lnTo>
                  <a:close/>
                </a:path>
              </a:pathLst>
            </a:custGeom>
            <a:solidFill>
              <a:srgbClr val="75B6B1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57" name="object 57"/>
            <p:cNvSpPr/>
            <p:nvPr/>
          </p:nvSpPr>
          <p:spPr>
            <a:xfrm>
              <a:off x="1323702" y="2975219"/>
              <a:ext cx="4325620" cy="295910"/>
            </a:xfrm>
            <a:custGeom>
              <a:avLst/>
              <a:gdLst/>
              <a:ahLst/>
              <a:cxnLst/>
              <a:rect l="l" t="t" r="r" b="b"/>
              <a:pathLst>
                <a:path w="4325620" h="295910">
                  <a:moveTo>
                    <a:pt x="0" y="134809"/>
                  </a:moveTo>
                  <a:lnTo>
                    <a:pt x="865065" y="295548"/>
                  </a:lnTo>
                  <a:lnTo>
                    <a:pt x="1730130" y="175835"/>
                  </a:lnTo>
                  <a:lnTo>
                    <a:pt x="2595195" y="241924"/>
                  </a:lnTo>
                  <a:lnTo>
                    <a:pt x="3460260" y="0"/>
                  </a:lnTo>
                  <a:lnTo>
                    <a:pt x="4325325" y="131976"/>
                  </a:lnTo>
                </a:path>
              </a:pathLst>
            </a:custGeom>
            <a:ln w="11171">
              <a:solidFill>
                <a:srgbClr val="E05658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58" name="object 58"/>
            <p:cNvSpPr/>
            <p:nvPr/>
          </p:nvSpPr>
          <p:spPr>
            <a:xfrm>
              <a:off x="1309484" y="2961017"/>
              <a:ext cx="4354195" cy="324485"/>
            </a:xfrm>
            <a:custGeom>
              <a:avLst/>
              <a:gdLst/>
              <a:ahLst/>
              <a:cxnLst/>
              <a:rect l="l" t="t" r="r" b="b"/>
              <a:pathLst>
                <a:path w="4354195" h="324485">
                  <a:moveTo>
                    <a:pt x="28422" y="141173"/>
                  </a:moveTo>
                  <a:lnTo>
                    <a:pt x="22059" y="134810"/>
                  </a:lnTo>
                  <a:lnTo>
                    <a:pt x="6362" y="134810"/>
                  </a:lnTo>
                  <a:lnTo>
                    <a:pt x="0" y="141173"/>
                  </a:lnTo>
                  <a:lnTo>
                    <a:pt x="0" y="156870"/>
                  </a:lnTo>
                  <a:lnTo>
                    <a:pt x="6362" y="163220"/>
                  </a:lnTo>
                  <a:lnTo>
                    <a:pt x="22059" y="163220"/>
                  </a:lnTo>
                  <a:lnTo>
                    <a:pt x="28422" y="156870"/>
                  </a:lnTo>
                  <a:lnTo>
                    <a:pt x="28422" y="149021"/>
                  </a:lnTo>
                  <a:lnTo>
                    <a:pt x="28422" y="141173"/>
                  </a:lnTo>
                  <a:close/>
                </a:path>
                <a:path w="4354195" h="324485">
                  <a:moveTo>
                    <a:pt x="893483" y="301904"/>
                  </a:moveTo>
                  <a:lnTo>
                    <a:pt x="887120" y="295554"/>
                  </a:lnTo>
                  <a:lnTo>
                    <a:pt x="871435" y="295554"/>
                  </a:lnTo>
                  <a:lnTo>
                    <a:pt x="865073" y="301904"/>
                  </a:lnTo>
                  <a:lnTo>
                    <a:pt x="865073" y="317601"/>
                  </a:lnTo>
                  <a:lnTo>
                    <a:pt x="871435" y="323964"/>
                  </a:lnTo>
                  <a:lnTo>
                    <a:pt x="887120" y="323964"/>
                  </a:lnTo>
                  <a:lnTo>
                    <a:pt x="893483" y="317601"/>
                  </a:lnTo>
                  <a:lnTo>
                    <a:pt x="893483" y="309753"/>
                  </a:lnTo>
                  <a:lnTo>
                    <a:pt x="893483" y="301904"/>
                  </a:lnTo>
                  <a:close/>
                </a:path>
                <a:path w="4354195" h="324485">
                  <a:moveTo>
                    <a:pt x="1758543" y="182194"/>
                  </a:moveTo>
                  <a:lnTo>
                    <a:pt x="1752193" y="175831"/>
                  </a:lnTo>
                  <a:lnTo>
                    <a:pt x="1736496" y="175831"/>
                  </a:lnTo>
                  <a:lnTo>
                    <a:pt x="1730133" y="182194"/>
                  </a:lnTo>
                  <a:lnTo>
                    <a:pt x="1730133" y="197891"/>
                  </a:lnTo>
                  <a:lnTo>
                    <a:pt x="1736496" y="204254"/>
                  </a:lnTo>
                  <a:lnTo>
                    <a:pt x="1752193" y="204254"/>
                  </a:lnTo>
                  <a:lnTo>
                    <a:pt x="1758543" y="197891"/>
                  </a:lnTo>
                  <a:lnTo>
                    <a:pt x="1758543" y="190042"/>
                  </a:lnTo>
                  <a:lnTo>
                    <a:pt x="1758543" y="182194"/>
                  </a:lnTo>
                  <a:close/>
                </a:path>
                <a:path w="4354195" h="324485">
                  <a:moveTo>
                    <a:pt x="2623616" y="248285"/>
                  </a:moveTo>
                  <a:lnTo>
                    <a:pt x="2617254" y="241922"/>
                  </a:lnTo>
                  <a:lnTo>
                    <a:pt x="2601557" y="241922"/>
                  </a:lnTo>
                  <a:lnTo>
                    <a:pt x="2595194" y="248285"/>
                  </a:lnTo>
                  <a:lnTo>
                    <a:pt x="2595194" y="263982"/>
                  </a:lnTo>
                  <a:lnTo>
                    <a:pt x="2601557" y="270344"/>
                  </a:lnTo>
                  <a:lnTo>
                    <a:pt x="2617254" y="270344"/>
                  </a:lnTo>
                  <a:lnTo>
                    <a:pt x="2623616" y="263982"/>
                  </a:lnTo>
                  <a:lnTo>
                    <a:pt x="2623616" y="256133"/>
                  </a:lnTo>
                  <a:lnTo>
                    <a:pt x="2623616" y="248285"/>
                  </a:lnTo>
                  <a:close/>
                </a:path>
                <a:path w="4354195" h="324485">
                  <a:moveTo>
                    <a:pt x="3488677" y="6362"/>
                  </a:moveTo>
                  <a:lnTo>
                    <a:pt x="3482314" y="0"/>
                  </a:lnTo>
                  <a:lnTo>
                    <a:pt x="3466630" y="0"/>
                  </a:lnTo>
                  <a:lnTo>
                    <a:pt x="3460267" y="6362"/>
                  </a:lnTo>
                  <a:lnTo>
                    <a:pt x="3460267" y="22059"/>
                  </a:lnTo>
                  <a:lnTo>
                    <a:pt x="3466630" y="28409"/>
                  </a:lnTo>
                  <a:lnTo>
                    <a:pt x="3482314" y="28409"/>
                  </a:lnTo>
                  <a:lnTo>
                    <a:pt x="3488677" y="22059"/>
                  </a:lnTo>
                  <a:lnTo>
                    <a:pt x="3488677" y="14211"/>
                  </a:lnTo>
                  <a:lnTo>
                    <a:pt x="3488677" y="6362"/>
                  </a:lnTo>
                  <a:close/>
                </a:path>
                <a:path w="4354195" h="324485">
                  <a:moveTo>
                    <a:pt x="4353750" y="138341"/>
                  </a:moveTo>
                  <a:lnTo>
                    <a:pt x="4347388" y="131978"/>
                  </a:lnTo>
                  <a:lnTo>
                    <a:pt x="4331690" y="131978"/>
                  </a:lnTo>
                  <a:lnTo>
                    <a:pt x="4325328" y="138341"/>
                  </a:lnTo>
                  <a:lnTo>
                    <a:pt x="4325328" y="154025"/>
                  </a:lnTo>
                  <a:lnTo>
                    <a:pt x="4331690" y="160388"/>
                  </a:lnTo>
                  <a:lnTo>
                    <a:pt x="4347388" y="160388"/>
                  </a:lnTo>
                  <a:lnTo>
                    <a:pt x="4353750" y="154025"/>
                  </a:lnTo>
                  <a:lnTo>
                    <a:pt x="4353750" y="146189"/>
                  </a:lnTo>
                  <a:lnTo>
                    <a:pt x="4353750" y="138341"/>
                  </a:lnTo>
                  <a:close/>
                </a:path>
              </a:pathLst>
            </a:custGeom>
            <a:solidFill>
              <a:srgbClr val="E05658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59" name="object 59"/>
            <p:cNvSpPr/>
            <p:nvPr/>
          </p:nvSpPr>
          <p:spPr>
            <a:xfrm>
              <a:off x="1323702" y="2669540"/>
              <a:ext cx="4325620" cy="600075"/>
            </a:xfrm>
            <a:custGeom>
              <a:avLst/>
              <a:gdLst/>
              <a:ahLst/>
              <a:cxnLst/>
              <a:rect l="l" t="t" r="r" b="b"/>
              <a:pathLst>
                <a:path w="4325620" h="600075">
                  <a:moveTo>
                    <a:pt x="0" y="447754"/>
                  </a:moveTo>
                  <a:lnTo>
                    <a:pt x="865065" y="559734"/>
                  </a:lnTo>
                  <a:lnTo>
                    <a:pt x="1730130" y="418626"/>
                  </a:lnTo>
                  <a:lnTo>
                    <a:pt x="2595195" y="599494"/>
                  </a:lnTo>
                  <a:lnTo>
                    <a:pt x="3460260" y="470617"/>
                  </a:lnTo>
                  <a:lnTo>
                    <a:pt x="4325325" y="0"/>
                  </a:lnTo>
                </a:path>
              </a:pathLst>
            </a:custGeom>
            <a:ln w="11171">
              <a:solidFill>
                <a:srgbClr val="4D78A6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60" name="object 60"/>
            <p:cNvSpPr/>
            <p:nvPr/>
          </p:nvSpPr>
          <p:spPr>
            <a:xfrm>
              <a:off x="1309484" y="2655340"/>
              <a:ext cx="4354195" cy="588645"/>
            </a:xfrm>
            <a:custGeom>
              <a:avLst/>
              <a:gdLst/>
              <a:ahLst/>
              <a:cxnLst/>
              <a:rect l="l" t="t" r="r" b="b"/>
              <a:pathLst>
                <a:path w="4354195" h="588644">
                  <a:moveTo>
                    <a:pt x="28422" y="454113"/>
                  </a:moveTo>
                  <a:lnTo>
                    <a:pt x="22059" y="447751"/>
                  </a:lnTo>
                  <a:lnTo>
                    <a:pt x="6362" y="447751"/>
                  </a:lnTo>
                  <a:lnTo>
                    <a:pt x="0" y="454113"/>
                  </a:lnTo>
                  <a:lnTo>
                    <a:pt x="0" y="469811"/>
                  </a:lnTo>
                  <a:lnTo>
                    <a:pt x="6362" y="476161"/>
                  </a:lnTo>
                  <a:lnTo>
                    <a:pt x="22059" y="476161"/>
                  </a:lnTo>
                  <a:lnTo>
                    <a:pt x="28422" y="469811"/>
                  </a:lnTo>
                  <a:lnTo>
                    <a:pt x="28422" y="461962"/>
                  </a:lnTo>
                  <a:lnTo>
                    <a:pt x="28422" y="454113"/>
                  </a:lnTo>
                  <a:close/>
                </a:path>
                <a:path w="4354195" h="588644">
                  <a:moveTo>
                    <a:pt x="893483" y="566089"/>
                  </a:moveTo>
                  <a:lnTo>
                    <a:pt x="887120" y="559727"/>
                  </a:lnTo>
                  <a:lnTo>
                    <a:pt x="871435" y="559727"/>
                  </a:lnTo>
                  <a:lnTo>
                    <a:pt x="865073" y="566089"/>
                  </a:lnTo>
                  <a:lnTo>
                    <a:pt x="865073" y="581787"/>
                  </a:lnTo>
                  <a:lnTo>
                    <a:pt x="871435" y="588149"/>
                  </a:lnTo>
                  <a:lnTo>
                    <a:pt x="887120" y="588149"/>
                  </a:lnTo>
                  <a:lnTo>
                    <a:pt x="893483" y="581787"/>
                  </a:lnTo>
                  <a:lnTo>
                    <a:pt x="893483" y="573938"/>
                  </a:lnTo>
                  <a:lnTo>
                    <a:pt x="893483" y="566089"/>
                  </a:lnTo>
                  <a:close/>
                </a:path>
                <a:path w="4354195" h="588644">
                  <a:moveTo>
                    <a:pt x="1758543" y="424980"/>
                  </a:moveTo>
                  <a:lnTo>
                    <a:pt x="1752193" y="418630"/>
                  </a:lnTo>
                  <a:lnTo>
                    <a:pt x="1736496" y="418630"/>
                  </a:lnTo>
                  <a:lnTo>
                    <a:pt x="1730133" y="424980"/>
                  </a:lnTo>
                  <a:lnTo>
                    <a:pt x="1730133" y="440677"/>
                  </a:lnTo>
                  <a:lnTo>
                    <a:pt x="1736496" y="447040"/>
                  </a:lnTo>
                  <a:lnTo>
                    <a:pt x="1752193" y="447040"/>
                  </a:lnTo>
                  <a:lnTo>
                    <a:pt x="1758543" y="440677"/>
                  </a:lnTo>
                  <a:lnTo>
                    <a:pt x="1758543" y="432828"/>
                  </a:lnTo>
                  <a:lnTo>
                    <a:pt x="1758543" y="424980"/>
                  </a:lnTo>
                  <a:close/>
                </a:path>
                <a:path w="4354195" h="588644">
                  <a:moveTo>
                    <a:pt x="3488677" y="476973"/>
                  </a:moveTo>
                  <a:lnTo>
                    <a:pt x="3482314" y="470611"/>
                  </a:lnTo>
                  <a:lnTo>
                    <a:pt x="3466630" y="470611"/>
                  </a:lnTo>
                  <a:lnTo>
                    <a:pt x="3460267" y="476973"/>
                  </a:lnTo>
                  <a:lnTo>
                    <a:pt x="3460267" y="492671"/>
                  </a:lnTo>
                  <a:lnTo>
                    <a:pt x="3466630" y="499033"/>
                  </a:lnTo>
                  <a:lnTo>
                    <a:pt x="3482314" y="499033"/>
                  </a:lnTo>
                  <a:lnTo>
                    <a:pt x="3488677" y="492671"/>
                  </a:lnTo>
                  <a:lnTo>
                    <a:pt x="3488677" y="484822"/>
                  </a:lnTo>
                  <a:lnTo>
                    <a:pt x="3488677" y="476973"/>
                  </a:lnTo>
                  <a:close/>
                </a:path>
                <a:path w="4354195" h="588644">
                  <a:moveTo>
                    <a:pt x="4353750" y="6362"/>
                  </a:moveTo>
                  <a:lnTo>
                    <a:pt x="4347388" y="0"/>
                  </a:lnTo>
                  <a:lnTo>
                    <a:pt x="4331690" y="0"/>
                  </a:lnTo>
                  <a:lnTo>
                    <a:pt x="4325328" y="6362"/>
                  </a:lnTo>
                  <a:lnTo>
                    <a:pt x="4325328" y="22047"/>
                  </a:lnTo>
                  <a:lnTo>
                    <a:pt x="4331690" y="28409"/>
                  </a:lnTo>
                  <a:lnTo>
                    <a:pt x="4347388" y="28409"/>
                  </a:lnTo>
                  <a:lnTo>
                    <a:pt x="4353750" y="22047"/>
                  </a:lnTo>
                  <a:lnTo>
                    <a:pt x="4353750" y="14211"/>
                  </a:lnTo>
                  <a:lnTo>
                    <a:pt x="4353750" y="6362"/>
                  </a:lnTo>
                  <a:close/>
                </a:path>
              </a:pathLst>
            </a:custGeom>
            <a:solidFill>
              <a:srgbClr val="4D78A6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61" name="object 61"/>
            <p:cNvSpPr/>
            <p:nvPr/>
          </p:nvSpPr>
          <p:spPr>
            <a:xfrm>
              <a:off x="888295" y="3538096"/>
              <a:ext cx="5190490" cy="362585"/>
            </a:xfrm>
            <a:custGeom>
              <a:avLst/>
              <a:gdLst/>
              <a:ahLst/>
              <a:cxnLst/>
              <a:rect l="l" t="t" r="r" b="b"/>
              <a:pathLst>
                <a:path w="5190490" h="362585">
                  <a:moveTo>
                    <a:pt x="0" y="362120"/>
                  </a:moveTo>
                  <a:lnTo>
                    <a:pt x="5190390" y="362120"/>
                  </a:lnTo>
                </a:path>
                <a:path w="5190490" h="362585">
                  <a:moveTo>
                    <a:pt x="0" y="178186"/>
                  </a:moveTo>
                  <a:lnTo>
                    <a:pt x="5190390" y="178186"/>
                  </a:lnTo>
                </a:path>
                <a:path w="5190490" h="362585">
                  <a:moveTo>
                    <a:pt x="0" y="0"/>
                  </a:moveTo>
                  <a:lnTo>
                    <a:pt x="5190390" y="0"/>
                  </a:lnTo>
                </a:path>
              </a:pathLst>
            </a:custGeom>
            <a:ln w="5747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62" name="object 62"/>
            <p:cNvSpPr/>
            <p:nvPr/>
          </p:nvSpPr>
          <p:spPr>
            <a:xfrm>
              <a:off x="1323702" y="3503416"/>
              <a:ext cx="4325620" cy="417195"/>
            </a:xfrm>
            <a:custGeom>
              <a:avLst/>
              <a:gdLst/>
              <a:ahLst/>
              <a:cxnLst/>
              <a:rect l="l" t="t" r="r" b="b"/>
              <a:pathLst>
                <a:path w="4325620" h="417195">
                  <a:moveTo>
                    <a:pt x="0" y="199517"/>
                  </a:moveTo>
                  <a:lnTo>
                    <a:pt x="865065" y="417172"/>
                  </a:lnTo>
                  <a:lnTo>
                    <a:pt x="1730130" y="181379"/>
                  </a:lnTo>
                  <a:lnTo>
                    <a:pt x="2595195" y="344620"/>
                  </a:lnTo>
                  <a:lnTo>
                    <a:pt x="3460260" y="0"/>
                  </a:lnTo>
                  <a:lnTo>
                    <a:pt x="4325325" y="163241"/>
                  </a:lnTo>
                </a:path>
              </a:pathLst>
            </a:custGeom>
            <a:ln w="11171">
              <a:solidFill>
                <a:srgbClr val="E05658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63" name="object 63"/>
            <p:cNvSpPr/>
            <p:nvPr/>
          </p:nvSpPr>
          <p:spPr>
            <a:xfrm>
              <a:off x="1309484" y="3489210"/>
              <a:ext cx="4354195" cy="445770"/>
            </a:xfrm>
            <a:custGeom>
              <a:avLst/>
              <a:gdLst/>
              <a:ahLst/>
              <a:cxnLst/>
              <a:rect l="l" t="t" r="r" b="b"/>
              <a:pathLst>
                <a:path w="4354195" h="445770">
                  <a:moveTo>
                    <a:pt x="28422" y="205879"/>
                  </a:moveTo>
                  <a:lnTo>
                    <a:pt x="22059" y="199517"/>
                  </a:lnTo>
                  <a:lnTo>
                    <a:pt x="6362" y="199517"/>
                  </a:lnTo>
                  <a:lnTo>
                    <a:pt x="0" y="205879"/>
                  </a:lnTo>
                  <a:lnTo>
                    <a:pt x="0" y="221576"/>
                  </a:lnTo>
                  <a:lnTo>
                    <a:pt x="6362" y="227939"/>
                  </a:lnTo>
                  <a:lnTo>
                    <a:pt x="22059" y="227939"/>
                  </a:lnTo>
                  <a:lnTo>
                    <a:pt x="28422" y="221576"/>
                  </a:lnTo>
                  <a:lnTo>
                    <a:pt x="28422" y="213728"/>
                  </a:lnTo>
                  <a:lnTo>
                    <a:pt x="28422" y="205879"/>
                  </a:lnTo>
                  <a:close/>
                </a:path>
                <a:path w="4354195" h="445770">
                  <a:moveTo>
                    <a:pt x="893483" y="423545"/>
                  </a:moveTo>
                  <a:lnTo>
                    <a:pt x="887120" y="417182"/>
                  </a:lnTo>
                  <a:lnTo>
                    <a:pt x="871435" y="417182"/>
                  </a:lnTo>
                  <a:lnTo>
                    <a:pt x="865073" y="423545"/>
                  </a:lnTo>
                  <a:lnTo>
                    <a:pt x="865073" y="439229"/>
                  </a:lnTo>
                  <a:lnTo>
                    <a:pt x="871435" y="445592"/>
                  </a:lnTo>
                  <a:lnTo>
                    <a:pt x="887120" y="445592"/>
                  </a:lnTo>
                  <a:lnTo>
                    <a:pt x="893483" y="439229"/>
                  </a:lnTo>
                  <a:lnTo>
                    <a:pt x="893483" y="431380"/>
                  </a:lnTo>
                  <a:lnTo>
                    <a:pt x="893483" y="423545"/>
                  </a:lnTo>
                  <a:close/>
                </a:path>
                <a:path w="4354195" h="445770">
                  <a:moveTo>
                    <a:pt x="1758543" y="187744"/>
                  </a:moveTo>
                  <a:lnTo>
                    <a:pt x="1752193" y="181381"/>
                  </a:lnTo>
                  <a:lnTo>
                    <a:pt x="1736496" y="181381"/>
                  </a:lnTo>
                  <a:lnTo>
                    <a:pt x="1730133" y="187744"/>
                  </a:lnTo>
                  <a:lnTo>
                    <a:pt x="1730133" y="203441"/>
                  </a:lnTo>
                  <a:lnTo>
                    <a:pt x="1736496" y="209804"/>
                  </a:lnTo>
                  <a:lnTo>
                    <a:pt x="1752193" y="209804"/>
                  </a:lnTo>
                  <a:lnTo>
                    <a:pt x="1758543" y="203441"/>
                  </a:lnTo>
                  <a:lnTo>
                    <a:pt x="1758543" y="195592"/>
                  </a:lnTo>
                  <a:lnTo>
                    <a:pt x="1758543" y="187744"/>
                  </a:lnTo>
                  <a:close/>
                </a:path>
                <a:path w="4354195" h="445770">
                  <a:moveTo>
                    <a:pt x="2623616" y="350989"/>
                  </a:moveTo>
                  <a:lnTo>
                    <a:pt x="2617254" y="344627"/>
                  </a:lnTo>
                  <a:lnTo>
                    <a:pt x="2601557" y="344627"/>
                  </a:lnTo>
                  <a:lnTo>
                    <a:pt x="2595194" y="350989"/>
                  </a:lnTo>
                  <a:lnTo>
                    <a:pt x="2595194" y="366674"/>
                  </a:lnTo>
                  <a:lnTo>
                    <a:pt x="2601557" y="373037"/>
                  </a:lnTo>
                  <a:lnTo>
                    <a:pt x="2617254" y="373037"/>
                  </a:lnTo>
                  <a:lnTo>
                    <a:pt x="2623616" y="366674"/>
                  </a:lnTo>
                  <a:lnTo>
                    <a:pt x="2623616" y="358838"/>
                  </a:lnTo>
                  <a:lnTo>
                    <a:pt x="2623616" y="350989"/>
                  </a:lnTo>
                  <a:close/>
                </a:path>
                <a:path w="4354195" h="445770">
                  <a:moveTo>
                    <a:pt x="3488677" y="6362"/>
                  </a:moveTo>
                  <a:lnTo>
                    <a:pt x="3482314" y="0"/>
                  </a:lnTo>
                  <a:lnTo>
                    <a:pt x="3466630" y="0"/>
                  </a:lnTo>
                  <a:lnTo>
                    <a:pt x="3460267" y="6362"/>
                  </a:lnTo>
                  <a:lnTo>
                    <a:pt x="3460267" y="22059"/>
                  </a:lnTo>
                  <a:lnTo>
                    <a:pt x="3466630" y="28422"/>
                  </a:lnTo>
                  <a:lnTo>
                    <a:pt x="3482314" y="28422"/>
                  </a:lnTo>
                  <a:lnTo>
                    <a:pt x="3488677" y="22059"/>
                  </a:lnTo>
                  <a:lnTo>
                    <a:pt x="3488677" y="14211"/>
                  </a:lnTo>
                  <a:lnTo>
                    <a:pt x="3488677" y="6362"/>
                  </a:lnTo>
                  <a:close/>
                </a:path>
                <a:path w="4354195" h="445770">
                  <a:moveTo>
                    <a:pt x="4353750" y="169608"/>
                  </a:moveTo>
                  <a:lnTo>
                    <a:pt x="4347388" y="163245"/>
                  </a:lnTo>
                  <a:lnTo>
                    <a:pt x="4331690" y="163245"/>
                  </a:lnTo>
                  <a:lnTo>
                    <a:pt x="4325328" y="169608"/>
                  </a:lnTo>
                  <a:lnTo>
                    <a:pt x="4325328" y="185305"/>
                  </a:lnTo>
                  <a:lnTo>
                    <a:pt x="4331690" y="191655"/>
                  </a:lnTo>
                  <a:lnTo>
                    <a:pt x="4347388" y="191655"/>
                  </a:lnTo>
                  <a:lnTo>
                    <a:pt x="4353750" y="185305"/>
                  </a:lnTo>
                  <a:lnTo>
                    <a:pt x="4353750" y="177457"/>
                  </a:lnTo>
                  <a:lnTo>
                    <a:pt x="4353750" y="169608"/>
                  </a:lnTo>
                  <a:close/>
                </a:path>
              </a:pathLst>
            </a:custGeom>
            <a:solidFill>
              <a:srgbClr val="E05658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64" name="object 64"/>
            <p:cNvSpPr/>
            <p:nvPr/>
          </p:nvSpPr>
          <p:spPr>
            <a:xfrm>
              <a:off x="1323702" y="3775486"/>
              <a:ext cx="4325620" cy="363220"/>
            </a:xfrm>
            <a:custGeom>
              <a:avLst/>
              <a:gdLst/>
              <a:ahLst/>
              <a:cxnLst/>
              <a:rect l="l" t="t" r="r" b="b"/>
              <a:pathLst>
                <a:path w="4325620" h="363220">
                  <a:moveTo>
                    <a:pt x="0" y="362758"/>
                  </a:moveTo>
                  <a:lnTo>
                    <a:pt x="865065" y="253931"/>
                  </a:lnTo>
                  <a:lnTo>
                    <a:pt x="1730130" y="72551"/>
                  </a:lnTo>
                  <a:lnTo>
                    <a:pt x="2595195" y="290207"/>
                  </a:lnTo>
                  <a:lnTo>
                    <a:pt x="3460260" y="90689"/>
                  </a:lnTo>
                  <a:lnTo>
                    <a:pt x="4325325" y="0"/>
                  </a:lnTo>
                </a:path>
              </a:pathLst>
            </a:custGeom>
            <a:ln w="11171">
              <a:solidFill>
                <a:srgbClr val="4D78A6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65" name="object 65"/>
            <p:cNvSpPr/>
            <p:nvPr/>
          </p:nvSpPr>
          <p:spPr>
            <a:xfrm>
              <a:off x="1309484" y="3761282"/>
              <a:ext cx="4354195" cy="391795"/>
            </a:xfrm>
            <a:custGeom>
              <a:avLst/>
              <a:gdLst/>
              <a:ahLst/>
              <a:cxnLst/>
              <a:rect l="l" t="t" r="r" b="b"/>
              <a:pathLst>
                <a:path w="4354195" h="391795">
                  <a:moveTo>
                    <a:pt x="28422" y="369125"/>
                  </a:moveTo>
                  <a:lnTo>
                    <a:pt x="22059" y="362762"/>
                  </a:lnTo>
                  <a:lnTo>
                    <a:pt x="6362" y="362762"/>
                  </a:lnTo>
                  <a:lnTo>
                    <a:pt x="0" y="369125"/>
                  </a:lnTo>
                  <a:lnTo>
                    <a:pt x="0" y="384810"/>
                  </a:lnTo>
                  <a:lnTo>
                    <a:pt x="6362" y="391172"/>
                  </a:lnTo>
                  <a:lnTo>
                    <a:pt x="22059" y="391172"/>
                  </a:lnTo>
                  <a:lnTo>
                    <a:pt x="28422" y="384810"/>
                  </a:lnTo>
                  <a:lnTo>
                    <a:pt x="28422" y="376974"/>
                  </a:lnTo>
                  <a:lnTo>
                    <a:pt x="28422" y="369125"/>
                  </a:lnTo>
                  <a:close/>
                </a:path>
                <a:path w="4354195" h="391795">
                  <a:moveTo>
                    <a:pt x="893483" y="260299"/>
                  </a:moveTo>
                  <a:lnTo>
                    <a:pt x="887120" y="253936"/>
                  </a:lnTo>
                  <a:lnTo>
                    <a:pt x="871435" y="253936"/>
                  </a:lnTo>
                  <a:lnTo>
                    <a:pt x="865073" y="260299"/>
                  </a:lnTo>
                  <a:lnTo>
                    <a:pt x="865073" y="275983"/>
                  </a:lnTo>
                  <a:lnTo>
                    <a:pt x="871435" y="282346"/>
                  </a:lnTo>
                  <a:lnTo>
                    <a:pt x="887120" y="282346"/>
                  </a:lnTo>
                  <a:lnTo>
                    <a:pt x="893483" y="275983"/>
                  </a:lnTo>
                  <a:lnTo>
                    <a:pt x="893483" y="268135"/>
                  </a:lnTo>
                  <a:lnTo>
                    <a:pt x="893483" y="260299"/>
                  </a:lnTo>
                  <a:close/>
                </a:path>
                <a:path w="4354195" h="391795">
                  <a:moveTo>
                    <a:pt x="1758543" y="78917"/>
                  </a:moveTo>
                  <a:lnTo>
                    <a:pt x="1752193" y="72555"/>
                  </a:lnTo>
                  <a:lnTo>
                    <a:pt x="1736496" y="72555"/>
                  </a:lnTo>
                  <a:lnTo>
                    <a:pt x="1730133" y="78917"/>
                  </a:lnTo>
                  <a:lnTo>
                    <a:pt x="1730133" y="94602"/>
                  </a:lnTo>
                  <a:lnTo>
                    <a:pt x="1736496" y="100965"/>
                  </a:lnTo>
                  <a:lnTo>
                    <a:pt x="1752193" y="100965"/>
                  </a:lnTo>
                  <a:lnTo>
                    <a:pt x="1758543" y="94602"/>
                  </a:lnTo>
                  <a:lnTo>
                    <a:pt x="1758543" y="86766"/>
                  </a:lnTo>
                  <a:lnTo>
                    <a:pt x="1758543" y="78917"/>
                  </a:lnTo>
                  <a:close/>
                </a:path>
                <a:path w="4354195" h="391795">
                  <a:moveTo>
                    <a:pt x="2623616" y="296570"/>
                  </a:moveTo>
                  <a:lnTo>
                    <a:pt x="2617254" y="290207"/>
                  </a:lnTo>
                  <a:lnTo>
                    <a:pt x="2601557" y="290207"/>
                  </a:lnTo>
                  <a:lnTo>
                    <a:pt x="2595194" y="296570"/>
                  </a:lnTo>
                  <a:lnTo>
                    <a:pt x="2595194" y="312267"/>
                  </a:lnTo>
                  <a:lnTo>
                    <a:pt x="2601557" y="318630"/>
                  </a:lnTo>
                  <a:lnTo>
                    <a:pt x="2617254" y="318630"/>
                  </a:lnTo>
                  <a:lnTo>
                    <a:pt x="2623616" y="312267"/>
                  </a:lnTo>
                  <a:lnTo>
                    <a:pt x="2623616" y="304419"/>
                  </a:lnTo>
                  <a:lnTo>
                    <a:pt x="2623616" y="296570"/>
                  </a:lnTo>
                  <a:close/>
                </a:path>
                <a:path w="4354195" h="391795">
                  <a:moveTo>
                    <a:pt x="3488677" y="97053"/>
                  </a:moveTo>
                  <a:lnTo>
                    <a:pt x="3482314" y="90690"/>
                  </a:lnTo>
                  <a:lnTo>
                    <a:pt x="3466630" y="90690"/>
                  </a:lnTo>
                  <a:lnTo>
                    <a:pt x="3460267" y="97053"/>
                  </a:lnTo>
                  <a:lnTo>
                    <a:pt x="3460267" y="112750"/>
                  </a:lnTo>
                  <a:lnTo>
                    <a:pt x="3466630" y="119113"/>
                  </a:lnTo>
                  <a:lnTo>
                    <a:pt x="3482314" y="119113"/>
                  </a:lnTo>
                  <a:lnTo>
                    <a:pt x="3488677" y="112750"/>
                  </a:lnTo>
                  <a:lnTo>
                    <a:pt x="3488677" y="104902"/>
                  </a:lnTo>
                  <a:lnTo>
                    <a:pt x="3488677" y="97053"/>
                  </a:lnTo>
                  <a:close/>
                </a:path>
                <a:path w="4354195" h="391795">
                  <a:moveTo>
                    <a:pt x="4353750" y="6362"/>
                  </a:moveTo>
                  <a:lnTo>
                    <a:pt x="4347388" y="0"/>
                  </a:lnTo>
                  <a:lnTo>
                    <a:pt x="4331690" y="0"/>
                  </a:lnTo>
                  <a:lnTo>
                    <a:pt x="4325328" y="6362"/>
                  </a:lnTo>
                  <a:lnTo>
                    <a:pt x="4325328" y="22059"/>
                  </a:lnTo>
                  <a:lnTo>
                    <a:pt x="4331690" y="28422"/>
                  </a:lnTo>
                  <a:lnTo>
                    <a:pt x="4347388" y="28422"/>
                  </a:lnTo>
                  <a:lnTo>
                    <a:pt x="4353750" y="22059"/>
                  </a:lnTo>
                  <a:lnTo>
                    <a:pt x="4353750" y="14211"/>
                  </a:lnTo>
                  <a:lnTo>
                    <a:pt x="4353750" y="6362"/>
                  </a:lnTo>
                  <a:close/>
                </a:path>
              </a:pathLst>
            </a:custGeom>
            <a:solidFill>
              <a:srgbClr val="4D78A6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4961971" y="4357542"/>
            <a:ext cx="55471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$18</a:t>
            </a:r>
            <a:r>
              <a:rPr sz="1038" spc="-19" dirty="0">
                <a:latin typeface="Tahoma"/>
                <a:cs typeface="Tahoma"/>
              </a:rPr>
              <a:t>,</a:t>
            </a:r>
            <a:r>
              <a:rPr sz="1038" spc="38" dirty="0">
                <a:latin typeface="Tahoma"/>
                <a:cs typeface="Tahoma"/>
              </a:rPr>
              <a:t>78</a:t>
            </a:r>
            <a:r>
              <a:rPr sz="1038" spc="47" dirty="0">
                <a:latin typeface="Tahoma"/>
                <a:cs typeface="Tahoma"/>
              </a:rPr>
              <a:t>3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757725" y="4509372"/>
            <a:ext cx="55471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$17</a:t>
            </a:r>
            <a:r>
              <a:rPr sz="1038" spc="-19" dirty="0">
                <a:latin typeface="Tahoma"/>
                <a:cs typeface="Tahoma"/>
              </a:rPr>
              <a:t>,</a:t>
            </a:r>
            <a:r>
              <a:rPr sz="1038" spc="38" dirty="0">
                <a:latin typeface="Tahoma"/>
                <a:cs typeface="Tahoma"/>
              </a:rPr>
              <a:t>92</a:t>
            </a:r>
            <a:r>
              <a:rPr sz="1038" spc="47" dirty="0">
                <a:latin typeface="Tahoma"/>
                <a:cs typeface="Tahoma"/>
              </a:rPr>
              <a:t>1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697621" y="4270783"/>
            <a:ext cx="55471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$21</a:t>
            </a:r>
            <a:r>
              <a:rPr sz="1038" spc="-19" dirty="0">
                <a:latin typeface="Tahoma"/>
                <a:cs typeface="Tahoma"/>
              </a:rPr>
              <a:t>,</a:t>
            </a:r>
            <a:r>
              <a:rPr sz="1038" spc="38" dirty="0">
                <a:latin typeface="Tahoma"/>
                <a:cs typeface="Tahoma"/>
              </a:rPr>
              <a:t>65</a:t>
            </a:r>
            <a:r>
              <a:rPr sz="1038" spc="47" dirty="0">
                <a:latin typeface="Tahoma"/>
                <a:cs typeface="Tahoma"/>
              </a:rPr>
              <a:t>7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0427857" y="3620081"/>
            <a:ext cx="55471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$42</a:t>
            </a:r>
            <a:r>
              <a:rPr sz="1038" spc="-19" dirty="0">
                <a:latin typeface="Tahoma"/>
                <a:cs typeface="Tahoma"/>
              </a:rPr>
              <a:t>,</a:t>
            </a:r>
            <a:r>
              <a:rPr sz="1038" spc="38" dirty="0">
                <a:latin typeface="Tahoma"/>
                <a:cs typeface="Tahoma"/>
              </a:rPr>
              <a:t>74</a:t>
            </a:r>
            <a:r>
              <a:rPr sz="1038" spc="47" dirty="0">
                <a:latin typeface="Tahoma"/>
                <a:cs typeface="Tahoma"/>
              </a:rPr>
              <a:t>1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243941" y="4118953"/>
            <a:ext cx="55471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$22</a:t>
            </a:r>
            <a:r>
              <a:rPr sz="1038" spc="-19" dirty="0">
                <a:latin typeface="Tahoma"/>
                <a:cs typeface="Tahoma"/>
              </a:rPr>
              <a:t>,</a:t>
            </a:r>
            <a:r>
              <a:rPr sz="1038" spc="38" dirty="0">
                <a:latin typeface="Tahoma"/>
                <a:cs typeface="Tahoma"/>
              </a:rPr>
              <a:t>41</a:t>
            </a:r>
            <a:r>
              <a:rPr sz="1038" spc="47" dirty="0">
                <a:latin typeface="Tahoma"/>
                <a:cs typeface="Tahoma"/>
              </a:rPr>
              <a:t>6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606344" y="4346699"/>
            <a:ext cx="55471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$22</a:t>
            </a:r>
            <a:r>
              <a:rPr sz="1038" spc="-19" dirty="0">
                <a:latin typeface="Tahoma"/>
                <a:cs typeface="Tahoma"/>
              </a:rPr>
              <a:t>,</a:t>
            </a:r>
            <a:r>
              <a:rPr sz="1038" spc="38" dirty="0">
                <a:latin typeface="Tahoma"/>
                <a:cs typeface="Tahoma"/>
              </a:rPr>
              <a:t>93</a:t>
            </a:r>
            <a:r>
              <a:rPr sz="1038" spc="47" dirty="0">
                <a:latin typeface="Tahoma"/>
                <a:cs typeface="Tahoma"/>
              </a:rPr>
              <a:t>2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0427857" y="4455148"/>
            <a:ext cx="55471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$15</a:t>
            </a:r>
            <a:r>
              <a:rPr sz="1038" spc="-19" dirty="0">
                <a:latin typeface="Tahoma"/>
                <a:cs typeface="Tahoma"/>
              </a:rPr>
              <a:t>,</a:t>
            </a:r>
            <a:r>
              <a:rPr sz="1038" spc="38" dirty="0">
                <a:latin typeface="Tahoma"/>
                <a:cs typeface="Tahoma"/>
              </a:rPr>
              <a:t>72</a:t>
            </a:r>
            <a:r>
              <a:rPr sz="1038" spc="47" dirty="0">
                <a:latin typeface="Tahoma"/>
                <a:cs typeface="Tahoma"/>
              </a:rPr>
              <a:t>2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0427852" y="4943173"/>
            <a:ext cx="282751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$2</a:t>
            </a:r>
            <a:r>
              <a:rPr sz="1038" spc="47" dirty="0">
                <a:latin typeface="Tahoma"/>
                <a:cs typeface="Tahoma"/>
              </a:rPr>
              <a:t>6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730157" y="4563598"/>
            <a:ext cx="55471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$16</a:t>
            </a:r>
            <a:r>
              <a:rPr sz="1038" spc="-19" dirty="0">
                <a:latin typeface="Tahoma"/>
                <a:cs typeface="Tahoma"/>
              </a:rPr>
              <a:t>,</a:t>
            </a:r>
            <a:r>
              <a:rPr sz="1038" spc="38" dirty="0">
                <a:latin typeface="Tahoma"/>
                <a:cs typeface="Tahoma"/>
              </a:rPr>
              <a:t>45</a:t>
            </a:r>
            <a:r>
              <a:rPr sz="1038" spc="47" dirty="0">
                <a:latin typeface="Tahoma"/>
                <a:cs typeface="Tahoma"/>
              </a:rPr>
              <a:t>1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243941" y="4628668"/>
            <a:ext cx="55471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$14</a:t>
            </a:r>
            <a:r>
              <a:rPr sz="1038" spc="-19" dirty="0">
                <a:latin typeface="Tahoma"/>
                <a:cs typeface="Tahoma"/>
              </a:rPr>
              <a:t>,</a:t>
            </a:r>
            <a:r>
              <a:rPr sz="1038" spc="38" dirty="0">
                <a:latin typeface="Tahoma"/>
                <a:cs typeface="Tahoma"/>
              </a:rPr>
              <a:t>17</a:t>
            </a:r>
            <a:r>
              <a:rPr sz="1038" spc="47" dirty="0"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730157" y="3977969"/>
            <a:ext cx="55471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$26</a:t>
            </a:r>
            <a:r>
              <a:rPr sz="1038" spc="-19" dirty="0">
                <a:latin typeface="Tahoma"/>
                <a:cs typeface="Tahoma"/>
              </a:rPr>
              <a:t>,</a:t>
            </a:r>
            <a:r>
              <a:rPr sz="1038" spc="38" dirty="0">
                <a:latin typeface="Tahoma"/>
                <a:cs typeface="Tahoma"/>
              </a:rPr>
              <a:t>61</a:t>
            </a:r>
            <a:r>
              <a:rPr sz="1038" spc="47" dirty="0">
                <a:latin typeface="Tahoma"/>
                <a:cs typeface="Tahoma"/>
              </a:rPr>
              <a:t>1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649725" y="4780498"/>
            <a:ext cx="476840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$9</a:t>
            </a:r>
            <a:r>
              <a:rPr sz="1038" spc="-19" dirty="0">
                <a:latin typeface="Tahoma"/>
                <a:cs typeface="Tahoma"/>
              </a:rPr>
              <a:t>,</a:t>
            </a:r>
            <a:r>
              <a:rPr sz="1038" spc="38" dirty="0">
                <a:latin typeface="Tahoma"/>
                <a:cs typeface="Tahoma"/>
              </a:rPr>
              <a:t>67</a:t>
            </a:r>
            <a:r>
              <a:rPr sz="1038" spc="47" dirty="0">
                <a:latin typeface="Tahoma"/>
                <a:cs typeface="Tahoma"/>
              </a:rPr>
              <a:t>4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621258" y="4455148"/>
            <a:ext cx="55471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$11</a:t>
            </a:r>
            <a:r>
              <a:rPr sz="1038" spc="-19" dirty="0">
                <a:latin typeface="Tahoma"/>
                <a:cs typeface="Tahoma"/>
              </a:rPr>
              <a:t>,</a:t>
            </a:r>
            <a:r>
              <a:rPr sz="1038" spc="38" dirty="0">
                <a:latin typeface="Tahoma"/>
                <a:cs typeface="Tahoma"/>
              </a:rPr>
              <a:t>96</a:t>
            </a:r>
            <a:r>
              <a:rPr sz="1038" spc="47" dirty="0">
                <a:latin typeface="Tahoma"/>
                <a:cs typeface="Tahoma"/>
              </a:rPr>
              <a:t>3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914073" y="4943173"/>
            <a:ext cx="476840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$2</a:t>
            </a:r>
            <a:r>
              <a:rPr sz="1038" spc="-19" dirty="0">
                <a:latin typeface="Tahoma"/>
                <a:cs typeface="Tahoma"/>
              </a:rPr>
              <a:t>,</a:t>
            </a:r>
            <a:r>
              <a:rPr sz="1038" spc="38" dirty="0">
                <a:latin typeface="Tahoma"/>
                <a:cs typeface="Tahoma"/>
              </a:rPr>
              <a:t>97</a:t>
            </a:r>
            <a:r>
              <a:rPr sz="1038" spc="47" dirty="0">
                <a:latin typeface="Tahoma"/>
                <a:cs typeface="Tahoma"/>
              </a:rPr>
              <a:t>7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8508289" y="3902053"/>
            <a:ext cx="55471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$29</a:t>
            </a:r>
            <a:r>
              <a:rPr sz="1038" spc="-19" dirty="0">
                <a:latin typeface="Tahoma"/>
                <a:cs typeface="Tahoma"/>
              </a:rPr>
              <a:t>,</a:t>
            </a:r>
            <a:r>
              <a:rPr sz="1038" spc="38" dirty="0">
                <a:latin typeface="Tahoma"/>
                <a:cs typeface="Tahoma"/>
              </a:rPr>
              <a:t>18</a:t>
            </a:r>
            <a:r>
              <a:rPr sz="1038" spc="47" dirty="0">
                <a:latin typeface="Tahoma"/>
                <a:cs typeface="Tahoma"/>
              </a:rPr>
              <a:t>6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276476" y="5463738"/>
            <a:ext cx="476840" cy="513771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14</a:t>
            </a:r>
            <a:r>
              <a:rPr sz="1038" spc="-19" dirty="0">
                <a:latin typeface="Tahoma"/>
                <a:cs typeface="Tahoma"/>
              </a:rPr>
              <a:t>,</a:t>
            </a:r>
            <a:r>
              <a:rPr sz="1038" spc="38" dirty="0">
                <a:latin typeface="Tahoma"/>
                <a:cs typeface="Tahoma"/>
              </a:rPr>
              <a:t>82</a:t>
            </a:r>
            <a:r>
              <a:rPr sz="1038" spc="47" dirty="0">
                <a:latin typeface="Tahoma"/>
                <a:cs typeface="Tahoma"/>
              </a:rPr>
              <a:t>8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66"/>
              </a:spcBef>
            </a:pPr>
            <a:endParaRPr sz="1038">
              <a:latin typeface="Tahoma"/>
              <a:cs typeface="Tahoma"/>
            </a:endParaRPr>
          </a:p>
          <a:p>
            <a:pPr marL="67095"/>
            <a:r>
              <a:rPr sz="1038" spc="28" dirty="0">
                <a:latin typeface="Tahoma"/>
                <a:cs typeface="Tahoma"/>
              </a:rPr>
              <a:t>9,562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0427857" y="5160074"/>
            <a:ext cx="476840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22</a:t>
            </a:r>
            <a:r>
              <a:rPr sz="1038" spc="-19" dirty="0">
                <a:latin typeface="Tahoma"/>
                <a:cs typeface="Tahoma"/>
              </a:rPr>
              <a:t>,</a:t>
            </a:r>
            <a:r>
              <a:rPr sz="1038" spc="38" dirty="0">
                <a:latin typeface="Tahoma"/>
                <a:cs typeface="Tahoma"/>
              </a:rPr>
              <a:t>12</a:t>
            </a:r>
            <a:r>
              <a:rPr sz="1038" spc="47" dirty="0">
                <a:latin typeface="Tahoma"/>
                <a:cs typeface="Tahoma"/>
              </a:rPr>
              <a:t>3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849448" y="5973448"/>
            <a:ext cx="39896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8</a:t>
            </a:r>
            <a:r>
              <a:rPr sz="1038" spc="-19" dirty="0">
                <a:latin typeface="Tahoma"/>
                <a:cs typeface="Tahoma"/>
              </a:rPr>
              <a:t>,</a:t>
            </a:r>
            <a:r>
              <a:rPr sz="1038" spc="38" dirty="0">
                <a:latin typeface="Tahoma"/>
                <a:cs typeface="Tahoma"/>
              </a:rPr>
              <a:t>68</a:t>
            </a:r>
            <a:r>
              <a:rPr sz="1038" spc="47" dirty="0">
                <a:latin typeface="Tahoma"/>
                <a:cs typeface="Tahoma"/>
              </a:rPr>
              <a:t>8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649726" y="5615565"/>
            <a:ext cx="476840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16</a:t>
            </a:r>
            <a:r>
              <a:rPr sz="1038" spc="-19" dirty="0">
                <a:latin typeface="Tahoma"/>
                <a:cs typeface="Tahoma"/>
              </a:rPr>
              <a:t>,</a:t>
            </a:r>
            <a:r>
              <a:rPr sz="1038" spc="38" dirty="0">
                <a:latin typeface="Tahoma"/>
                <a:cs typeface="Tahoma"/>
              </a:rPr>
              <a:t>36</a:t>
            </a:r>
            <a:r>
              <a:rPr sz="1038" spc="47" dirty="0"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8757720" y="6136125"/>
            <a:ext cx="39896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8</a:t>
            </a:r>
            <a:r>
              <a:rPr sz="1038" spc="-19" dirty="0">
                <a:latin typeface="Tahoma"/>
                <a:cs typeface="Tahoma"/>
              </a:rPr>
              <a:t>,</a:t>
            </a:r>
            <a:r>
              <a:rPr sz="1038" spc="38" dirty="0">
                <a:latin typeface="Tahoma"/>
                <a:cs typeface="Tahoma"/>
              </a:rPr>
              <a:t>00</a:t>
            </a:r>
            <a:r>
              <a:rPr sz="1038" spc="47" dirty="0">
                <a:latin typeface="Tahoma"/>
                <a:cs typeface="Tahoma"/>
              </a:rPr>
              <a:t>2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0427857" y="6494011"/>
            <a:ext cx="20487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1</a:t>
            </a:r>
            <a:r>
              <a:rPr sz="1038" spc="47" dirty="0"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319852" y="6157814"/>
            <a:ext cx="39896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7</a:t>
            </a:r>
            <a:r>
              <a:rPr sz="1038" spc="-19" dirty="0">
                <a:latin typeface="Tahoma"/>
                <a:cs typeface="Tahoma"/>
              </a:rPr>
              <a:t>,</a:t>
            </a:r>
            <a:r>
              <a:rPr sz="1038" spc="38" dirty="0">
                <a:latin typeface="Tahoma"/>
                <a:cs typeface="Tahoma"/>
              </a:rPr>
              <a:t>67</a:t>
            </a:r>
            <a:r>
              <a:rPr sz="1038" spc="47" dirty="0">
                <a:latin typeface="Tahoma"/>
                <a:cs typeface="Tahoma"/>
              </a:rPr>
              <a:t>5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229024" y="5832464"/>
            <a:ext cx="39896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8</a:t>
            </a:r>
            <a:r>
              <a:rPr sz="1038" spc="-19" dirty="0">
                <a:latin typeface="Tahoma"/>
                <a:cs typeface="Tahoma"/>
              </a:rPr>
              <a:t>,</a:t>
            </a:r>
            <a:r>
              <a:rPr sz="1038" spc="38" dirty="0">
                <a:latin typeface="Tahoma"/>
                <a:cs typeface="Tahoma"/>
              </a:rPr>
              <a:t>90</a:t>
            </a:r>
            <a:r>
              <a:rPr sz="1038" spc="47" dirty="0">
                <a:latin typeface="Tahoma"/>
                <a:cs typeface="Tahoma"/>
              </a:rPr>
              <a:t>6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0427852" y="5951760"/>
            <a:ext cx="39896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8</a:t>
            </a:r>
            <a:r>
              <a:rPr sz="1038" spc="-19" dirty="0">
                <a:latin typeface="Tahoma"/>
                <a:cs typeface="Tahoma"/>
              </a:rPr>
              <a:t>,</a:t>
            </a:r>
            <a:r>
              <a:rPr sz="1038" spc="38" dirty="0">
                <a:latin typeface="Tahoma"/>
                <a:cs typeface="Tahoma"/>
              </a:rPr>
              <a:t>99</a:t>
            </a:r>
            <a:r>
              <a:rPr sz="1038" spc="47" dirty="0">
                <a:latin typeface="Tahoma"/>
                <a:cs typeface="Tahoma"/>
              </a:rPr>
              <a:t>1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8540826" y="5583030"/>
            <a:ext cx="476840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12</a:t>
            </a:r>
            <a:r>
              <a:rPr sz="1038" spc="-19" dirty="0">
                <a:latin typeface="Tahoma"/>
                <a:cs typeface="Tahoma"/>
              </a:rPr>
              <a:t>,</a:t>
            </a:r>
            <a:r>
              <a:rPr sz="1038" spc="38" dirty="0">
                <a:latin typeface="Tahoma"/>
                <a:cs typeface="Tahoma"/>
              </a:rPr>
              <a:t>95</a:t>
            </a:r>
            <a:r>
              <a:rPr sz="1038" spc="47" dirty="0">
                <a:latin typeface="Tahoma"/>
                <a:cs typeface="Tahoma"/>
              </a:rPr>
              <a:t>1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6957448" y="6494011"/>
            <a:ext cx="39896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1</a:t>
            </a:r>
            <a:r>
              <a:rPr sz="1038" spc="-19" dirty="0">
                <a:latin typeface="Tahoma"/>
                <a:cs typeface="Tahoma"/>
              </a:rPr>
              <a:t>,</a:t>
            </a:r>
            <a:r>
              <a:rPr sz="1038" spc="38" dirty="0">
                <a:latin typeface="Tahoma"/>
                <a:cs typeface="Tahoma"/>
              </a:rPr>
              <a:t>76</a:t>
            </a:r>
            <a:r>
              <a:rPr sz="1038" spc="47" dirty="0">
                <a:latin typeface="Tahoma"/>
                <a:cs typeface="Tahoma"/>
              </a:rPr>
              <a:t>8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8540826" y="5138383"/>
            <a:ext cx="476840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19</a:t>
            </a:r>
            <a:r>
              <a:rPr sz="1038" spc="-19" dirty="0">
                <a:latin typeface="Tahoma"/>
                <a:cs typeface="Tahoma"/>
              </a:rPr>
              <a:t>,</a:t>
            </a:r>
            <a:r>
              <a:rPr sz="1038" spc="38" dirty="0">
                <a:latin typeface="Tahoma"/>
                <a:cs typeface="Tahoma"/>
              </a:rPr>
              <a:t>93</a:t>
            </a:r>
            <a:r>
              <a:rPr sz="1038" spc="47" dirty="0">
                <a:latin typeface="Tahoma"/>
                <a:cs typeface="Tahoma"/>
              </a:rPr>
              <a:t>6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3693100" y="6060214"/>
            <a:ext cx="398964" cy="513771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5</a:t>
            </a:r>
            <a:r>
              <a:rPr sz="1038" spc="-19" dirty="0">
                <a:latin typeface="Tahoma"/>
                <a:cs typeface="Tahoma"/>
              </a:rPr>
              <a:t>,</a:t>
            </a:r>
            <a:r>
              <a:rPr sz="1038" spc="38" dirty="0">
                <a:latin typeface="Tahoma"/>
                <a:cs typeface="Tahoma"/>
              </a:rPr>
              <a:t>32</a:t>
            </a:r>
            <a:r>
              <a:rPr sz="1038" spc="47" dirty="0">
                <a:latin typeface="Tahoma"/>
                <a:cs typeface="Tahoma"/>
              </a:rPr>
              <a:t>8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66"/>
              </a:spcBef>
            </a:pPr>
            <a:endParaRPr sz="1038">
              <a:latin typeface="Tahoma"/>
              <a:cs typeface="Tahoma"/>
            </a:endParaRPr>
          </a:p>
          <a:p>
            <a:pPr marL="23962"/>
            <a:r>
              <a:rPr sz="1038" spc="38" dirty="0">
                <a:latin typeface="Tahoma"/>
                <a:cs typeface="Tahoma"/>
              </a:rPr>
              <a:t>4</a:t>
            </a:r>
            <a:r>
              <a:rPr sz="1038" spc="-19" dirty="0">
                <a:latin typeface="Tahoma"/>
                <a:cs typeface="Tahoma"/>
              </a:rPr>
              <a:t>,</a:t>
            </a:r>
            <a:r>
              <a:rPr sz="1038" spc="38" dirty="0">
                <a:latin typeface="Tahoma"/>
                <a:cs typeface="Tahoma"/>
              </a:rPr>
              <a:t>08</a:t>
            </a:r>
            <a:r>
              <a:rPr sz="1038" spc="47" dirty="0">
                <a:latin typeface="Tahoma"/>
                <a:cs typeface="Tahoma"/>
              </a:rPr>
              <a:t>3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773537" y="5235988"/>
            <a:ext cx="476840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20</a:t>
            </a:r>
            <a:r>
              <a:rPr sz="1038" spc="-19" dirty="0">
                <a:latin typeface="Tahoma"/>
                <a:cs typeface="Tahoma"/>
              </a:rPr>
              <a:t>,</a:t>
            </a:r>
            <a:r>
              <a:rPr sz="1038" spc="38" dirty="0">
                <a:latin typeface="Tahoma"/>
                <a:cs typeface="Tahoma"/>
              </a:rPr>
              <a:t>41</a:t>
            </a:r>
            <a:r>
              <a:rPr sz="1038" spc="47" dirty="0">
                <a:latin typeface="Tahoma"/>
                <a:cs typeface="Tahoma"/>
              </a:rPr>
              <a:t>7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957448" y="6038519"/>
            <a:ext cx="39896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5</a:t>
            </a:r>
            <a:r>
              <a:rPr sz="1038" spc="-19" dirty="0">
                <a:latin typeface="Tahoma"/>
                <a:cs typeface="Tahoma"/>
              </a:rPr>
              <a:t>,</a:t>
            </a:r>
            <a:r>
              <a:rPr sz="1038" spc="38" dirty="0">
                <a:latin typeface="Tahoma"/>
                <a:cs typeface="Tahoma"/>
              </a:rPr>
              <a:t>69</a:t>
            </a:r>
            <a:r>
              <a:rPr sz="1038" spc="47" dirty="0">
                <a:latin typeface="Tahoma"/>
                <a:cs typeface="Tahoma"/>
              </a:rPr>
              <a:t>2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2044665" y="7079642"/>
            <a:ext cx="20487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3</a:t>
            </a:r>
            <a:r>
              <a:rPr sz="1038" spc="47" dirty="0">
                <a:latin typeface="Tahoma"/>
                <a:cs typeface="Tahoma"/>
              </a:rPr>
              <a:t>1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5417461" y="6916965"/>
            <a:ext cx="20487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3</a:t>
            </a:r>
            <a:r>
              <a:rPr sz="1038" spc="47" dirty="0">
                <a:latin typeface="Tahoma"/>
                <a:cs typeface="Tahoma"/>
              </a:rPr>
              <a:t>2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0427857" y="7003726"/>
            <a:ext cx="20487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3</a:t>
            </a:r>
            <a:r>
              <a:rPr sz="1038" spc="47" dirty="0">
                <a:latin typeface="Tahoma"/>
                <a:cs typeface="Tahoma"/>
              </a:rPr>
              <a:t>3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8681809" y="6710911"/>
            <a:ext cx="20487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4</a:t>
            </a:r>
            <a:r>
              <a:rPr sz="1038" spc="47" dirty="0">
                <a:latin typeface="Tahoma"/>
                <a:cs typeface="Tahoma"/>
              </a:rPr>
              <a:t>2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3790711" y="7817103"/>
            <a:ext cx="20487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1</a:t>
            </a:r>
            <a:r>
              <a:rPr sz="1038" spc="47" dirty="0">
                <a:latin typeface="Tahoma"/>
                <a:cs typeface="Tahoma"/>
              </a:rPr>
              <a:t>3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8681809" y="7264007"/>
            <a:ext cx="20487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2</a:t>
            </a:r>
            <a:r>
              <a:rPr sz="1038" spc="47" dirty="0">
                <a:latin typeface="Tahoma"/>
                <a:cs typeface="Tahoma"/>
              </a:rPr>
              <a:t>2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3823240" y="8034004"/>
            <a:ext cx="12699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47" dirty="0">
                <a:latin typeface="Tahoma"/>
                <a:cs typeface="Tahoma"/>
              </a:rPr>
              <a:t>5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2120573" y="7968935"/>
            <a:ext cx="12699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47" dirty="0">
                <a:latin typeface="Tahoma"/>
                <a:cs typeface="Tahoma"/>
              </a:rPr>
              <a:t>5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790711" y="7361611"/>
            <a:ext cx="20487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1</a:t>
            </a:r>
            <a:r>
              <a:rPr sz="1038" spc="47" dirty="0">
                <a:latin typeface="Tahoma"/>
                <a:cs typeface="Tahoma"/>
              </a:rPr>
              <a:t>9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2153108" y="7773723"/>
            <a:ext cx="12699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47" dirty="0">
                <a:latin typeface="Tahoma"/>
                <a:cs typeface="Tahoma"/>
              </a:rPr>
              <a:t>7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5417461" y="7220625"/>
            <a:ext cx="20487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2</a:t>
            </a:r>
            <a:r>
              <a:rPr sz="1038" spc="47" dirty="0">
                <a:latin typeface="Tahoma"/>
                <a:cs typeface="Tahoma"/>
              </a:rPr>
              <a:t>3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8681809" y="7632737"/>
            <a:ext cx="20487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1</a:t>
            </a:r>
            <a:r>
              <a:rPr sz="1038" spc="47" dirty="0">
                <a:latin typeface="Tahoma"/>
                <a:cs typeface="Tahoma"/>
              </a:rPr>
              <a:t>1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0427857" y="7209781"/>
            <a:ext cx="20487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2</a:t>
            </a:r>
            <a:r>
              <a:rPr sz="1038" spc="47" dirty="0">
                <a:latin typeface="Tahoma"/>
                <a:cs typeface="Tahoma"/>
              </a:rPr>
              <a:t>7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7055060" y="7882173"/>
            <a:ext cx="20487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1</a:t>
            </a:r>
            <a:r>
              <a:rPr sz="1038" spc="47" dirty="0">
                <a:latin typeface="Tahoma"/>
                <a:cs typeface="Tahoma"/>
              </a:rPr>
              <a:t>1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7055060" y="7470061"/>
            <a:ext cx="20487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2</a:t>
            </a:r>
            <a:r>
              <a:rPr sz="1038" spc="47" dirty="0">
                <a:latin typeface="Tahoma"/>
                <a:cs typeface="Tahoma"/>
              </a:rPr>
              <a:t>3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5460837" y="7741187"/>
            <a:ext cx="12699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47" dirty="0">
                <a:latin typeface="Tahoma"/>
                <a:cs typeface="Tahoma"/>
              </a:rPr>
              <a:t>8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10427852" y="8034004"/>
            <a:ext cx="12699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47" dirty="0">
                <a:latin typeface="Tahoma"/>
                <a:cs typeface="Tahoma"/>
              </a:rPr>
              <a:t>1</a:t>
            </a:r>
            <a:endParaRPr sz="1038">
              <a:latin typeface="Tahoma"/>
              <a:cs typeface="Tahoma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1434186" y="3448835"/>
            <a:ext cx="10037645" cy="4799571"/>
            <a:chOff x="885421" y="1721747"/>
            <a:chExt cx="5320030" cy="2543810"/>
          </a:xfrm>
        </p:grpSpPr>
        <p:sp>
          <p:nvSpPr>
            <p:cNvPr id="114" name="object 114"/>
            <p:cNvSpPr/>
            <p:nvPr/>
          </p:nvSpPr>
          <p:spPr>
            <a:xfrm>
              <a:off x="888295" y="1807966"/>
              <a:ext cx="5190490" cy="816610"/>
            </a:xfrm>
            <a:custGeom>
              <a:avLst/>
              <a:gdLst/>
              <a:ahLst/>
              <a:cxnLst/>
              <a:rect l="l" t="t" r="r" b="b"/>
              <a:pathLst>
                <a:path w="5190490" h="816610">
                  <a:moveTo>
                    <a:pt x="0" y="0"/>
                  </a:moveTo>
                  <a:lnTo>
                    <a:pt x="0" y="816207"/>
                  </a:lnTo>
                </a:path>
                <a:path w="5190490" h="816610">
                  <a:moveTo>
                    <a:pt x="5190390" y="0"/>
                  </a:moveTo>
                  <a:lnTo>
                    <a:pt x="5190390" y="816207"/>
                  </a:lnTo>
                </a:path>
                <a:path w="5190490" h="816610">
                  <a:moveTo>
                    <a:pt x="0" y="0"/>
                  </a:moveTo>
                  <a:lnTo>
                    <a:pt x="5190390" y="0"/>
                  </a:lnTo>
                </a:path>
                <a:path w="5190490" h="816610">
                  <a:moveTo>
                    <a:pt x="0" y="816207"/>
                  </a:moveTo>
                  <a:lnTo>
                    <a:pt x="5190390" y="816207"/>
                  </a:lnTo>
                </a:path>
              </a:pathLst>
            </a:custGeom>
            <a:ln w="5747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88288" y="2624175"/>
              <a:ext cx="5190490" cy="822325"/>
            </a:xfrm>
            <a:custGeom>
              <a:avLst/>
              <a:gdLst/>
              <a:ahLst/>
              <a:cxnLst/>
              <a:rect l="l" t="t" r="r" b="b"/>
              <a:pathLst>
                <a:path w="5190490" h="822325">
                  <a:moveTo>
                    <a:pt x="2870" y="0"/>
                  </a:moveTo>
                  <a:lnTo>
                    <a:pt x="0" y="0"/>
                  </a:lnTo>
                  <a:lnTo>
                    <a:pt x="0" y="821956"/>
                  </a:lnTo>
                  <a:lnTo>
                    <a:pt x="2870" y="821956"/>
                  </a:lnTo>
                  <a:lnTo>
                    <a:pt x="2870" y="0"/>
                  </a:lnTo>
                  <a:close/>
                </a:path>
                <a:path w="5190490" h="822325">
                  <a:moveTo>
                    <a:pt x="5190388" y="0"/>
                  </a:moveTo>
                  <a:lnTo>
                    <a:pt x="5187518" y="0"/>
                  </a:lnTo>
                  <a:lnTo>
                    <a:pt x="5187518" y="821956"/>
                  </a:lnTo>
                  <a:lnTo>
                    <a:pt x="5190388" y="821956"/>
                  </a:lnTo>
                  <a:lnTo>
                    <a:pt x="5190388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88295" y="2624173"/>
              <a:ext cx="5190490" cy="822325"/>
            </a:xfrm>
            <a:custGeom>
              <a:avLst/>
              <a:gdLst/>
              <a:ahLst/>
              <a:cxnLst/>
              <a:rect l="l" t="t" r="r" b="b"/>
              <a:pathLst>
                <a:path w="5190490" h="822325">
                  <a:moveTo>
                    <a:pt x="0" y="0"/>
                  </a:moveTo>
                  <a:lnTo>
                    <a:pt x="5190390" y="0"/>
                  </a:lnTo>
                </a:path>
                <a:path w="5190490" h="822325">
                  <a:moveTo>
                    <a:pt x="0" y="821955"/>
                  </a:moveTo>
                  <a:lnTo>
                    <a:pt x="5190390" y="821955"/>
                  </a:lnTo>
                </a:path>
              </a:pathLst>
            </a:custGeom>
            <a:ln w="5747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88288" y="3446132"/>
              <a:ext cx="5190490" cy="816610"/>
            </a:xfrm>
            <a:custGeom>
              <a:avLst/>
              <a:gdLst/>
              <a:ahLst/>
              <a:cxnLst/>
              <a:rect l="l" t="t" r="r" b="b"/>
              <a:pathLst>
                <a:path w="5190490" h="816610">
                  <a:moveTo>
                    <a:pt x="2870" y="0"/>
                  </a:moveTo>
                  <a:lnTo>
                    <a:pt x="0" y="0"/>
                  </a:lnTo>
                  <a:lnTo>
                    <a:pt x="0" y="816216"/>
                  </a:lnTo>
                  <a:lnTo>
                    <a:pt x="2870" y="816216"/>
                  </a:lnTo>
                  <a:lnTo>
                    <a:pt x="2870" y="0"/>
                  </a:lnTo>
                  <a:close/>
                </a:path>
                <a:path w="5190490" h="816610">
                  <a:moveTo>
                    <a:pt x="5190388" y="0"/>
                  </a:moveTo>
                  <a:lnTo>
                    <a:pt x="5187518" y="0"/>
                  </a:lnTo>
                  <a:lnTo>
                    <a:pt x="5187518" y="816216"/>
                  </a:lnTo>
                  <a:lnTo>
                    <a:pt x="5190388" y="816216"/>
                  </a:lnTo>
                  <a:lnTo>
                    <a:pt x="5190388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88295" y="3446129"/>
              <a:ext cx="5190490" cy="816610"/>
            </a:xfrm>
            <a:custGeom>
              <a:avLst/>
              <a:gdLst/>
              <a:ahLst/>
              <a:cxnLst/>
              <a:rect l="l" t="t" r="r" b="b"/>
              <a:pathLst>
                <a:path w="5190490" h="816610">
                  <a:moveTo>
                    <a:pt x="0" y="0"/>
                  </a:moveTo>
                  <a:lnTo>
                    <a:pt x="5190390" y="0"/>
                  </a:lnTo>
                </a:path>
                <a:path w="5190490" h="816610">
                  <a:moveTo>
                    <a:pt x="0" y="816207"/>
                  </a:moveTo>
                  <a:lnTo>
                    <a:pt x="5190390" y="816207"/>
                  </a:lnTo>
                </a:path>
              </a:pathLst>
            </a:custGeom>
            <a:ln w="5747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124669" y="1721747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5" h="80644">
                  <a:moveTo>
                    <a:pt x="80471" y="80471"/>
                  </a:moveTo>
                  <a:lnTo>
                    <a:pt x="0" y="80471"/>
                  </a:lnTo>
                  <a:lnTo>
                    <a:pt x="0" y="0"/>
                  </a:lnTo>
                  <a:lnTo>
                    <a:pt x="80471" y="0"/>
                  </a:lnTo>
                  <a:lnTo>
                    <a:pt x="80471" y="80471"/>
                  </a:lnTo>
                  <a:close/>
                </a:path>
              </a:pathLst>
            </a:custGeom>
            <a:solidFill>
              <a:srgbClr val="4D78A6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124669" y="1836705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5" h="80644">
                  <a:moveTo>
                    <a:pt x="80471" y="80471"/>
                  </a:moveTo>
                  <a:lnTo>
                    <a:pt x="0" y="80471"/>
                  </a:lnTo>
                  <a:lnTo>
                    <a:pt x="0" y="0"/>
                  </a:lnTo>
                  <a:lnTo>
                    <a:pt x="80471" y="0"/>
                  </a:lnTo>
                  <a:lnTo>
                    <a:pt x="80471" y="80471"/>
                  </a:lnTo>
                  <a:close/>
                </a:path>
              </a:pathLst>
            </a:custGeom>
            <a:solidFill>
              <a:srgbClr val="E05658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124669" y="1951664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5" h="80644">
                  <a:moveTo>
                    <a:pt x="80471" y="80471"/>
                  </a:moveTo>
                  <a:lnTo>
                    <a:pt x="0" y="80471"/>
                  </a:lnTo>
                  <a:lnTo>
                    <a:pt x="0" y="0"/>
                  </a:lnTo>
                  <a:lnTo>
                    <a:pt x="80471" y="0"/>
                  </a:lnTo>
                  <a:lnTo>
                    <a:pt x="80471" y="80471"/>
                  </a:lnTo>
                  <a:close/>
                </a:path>
              </a:pathLst>
            </a:custGeom>
            <a:solidFill>
              <a:srgbClr val="75B6B1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</p:grpSp>
      <p:sp>
        <p:nvSpPr>
          <p:cNvPr id="122" name="object 122"/>
          <p:cNvSpPr txBox="1"/>
          <p:nvPr/>
        </p:nvSpPr>
        <p:spPr>
          <a:xfrm>
            <a:off x="11273767" y="3190621"/>
            <a:ext cx="1038749" cy="829921"/>
          </a:xfrm>
          <a:prstGeom prst="rect">
            <a:avLst/>
          </a:prstGeom>
        </p:spPr>
        <p:txBody>
          <a:bodyPr vert="horz" wrap="square" lIns="0" tIns="61101" rIns="0" bIns="0" rtlCol="0">
            <a:spAutoFit/>
          </a:bodyPr>
          <a:lstStyle/>
          <a:p>
            <a:pPr marL="23962">
              <a:spcBef>
                <a:spcPts val="479"/>
              </a:spcBef>
            </a:pPr>
            <a:r>
              <a:rPr sz="1038" spc="-28" dirty="0">
                <a:solidFill>
                  <a:srgbClr val="333333"/>
                </a:solidFill>
                <a:latin typeface="Lucida Sans Unicode"/>
                <a:cs typeface="Lucida Sans Unicode"/>
              </a:rPr>
              <a:t>Country</a:t>
            </a:r>
            <a:endParaRPr sz="1038">
              <a:latin typeface="Lucida Sans Unicode"/>
              <a:cs typeface="Lucida Sans Unicode"/>
            </a:endParaRPr>
          </a:p>
          <a:p>
            <a:pPr marL="251607">
              <a:spcBef>
                <a:spcPts val="292"/>
              </a:spcBef>
            </a:pPr>
            <a:r>
              <a:rPr sz="1038" dirty="0">
                <a:solidFill>
                  <a:srgbClr val="333333"/>
                </a:solidFill>
                <a:latin typeface="Tahoma"/>
                <a:cs typeface="Tahoma"/>
              </a:rPr>
              <a:t>EIRE</a:t>
            </a:r>
            <a:endParaRPr sz="1038">
              <a:latin typeface="Tahoma"/>
              <a:cs typeface="Tahoma"/>
            </a:endParaRPr>
          </a:p>
          <a:p>
            <a:pPr marL="251607" marR="9585">
              <a:lnSpc>
                <a:spcPct val="137100"/>
              </a:lnSpc>
            </a:pPr>
            <a:r>
              <a:rPr sz="1038" spc="28" dirty="0">
                <a:solidFill>
                  <a:srgbClr val="333333"/>
                </a:solidFill>
                <a:latin typeface="Tahoma"/>
                <a:cs typeface="Tahoma"/>
              </a:rPr>
              <a:t>Germany </a:t>
            </a:r>
            <a:r>
              <a:rPr sz="1038" spc="38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038" spc="47" dirty="0">
                <a:solidFill>
                  <a:srgbClr val="333333"/>
                </a:solidFill>
                <a:latin typeface="Tahoma"/>
                <a:cs typeface="Tahoma"/>
              </a:rPr>
              <a:t>N</a:t>
            </a:r>
            <a:r>
              <a:rPr sz="1038" spc="9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r>
              <a:rPr sz="1038" spc="85" dirty="0">
                <a:solidFill>
                  <a:srgbClr val="333333"/>
                </a:solidFill>
                <a:latin typeface="Tahoma"/>
                <a:cs typeface="Tahoma"/>
              </a:rPr>
              <a:t>t</a:t>
            </a:r>
            <a:r>
              <a:rPr sz="1038" spc="9" dirty="0">
                <a:solidFill>
                  <a:srgbClr val="333333"/>
                </a:solidFill>
                <a:latin typeface="Tahoma"/>
                <a:cs typeface="Tahoma"/>
              </a:rPr>
              <a:t>he</a:t>
            </a:r>
            <a:r>
              <a:rPr sz="1038" spc="57" dirty="0">
                <a:solidFill>
                  <a:srgbClr val="333333"/>
                </a:solidFill>
                <a:latin typeface="Tahoma"/>
                <a:cs typeface="Tahoma"/>
              </a:rPr>
              <a:t>r</a:t>
            </a:r>
            <a:r>
              <a:rPr sz="1038" spc="47" dirty="0">
                <a:solidFill>
                  <a:srgbClr val="333333"/>
                </a:solidFill>
                <a:latin typeface="Tahoma"/>
                <a:cs typeface="Tahoma"/>
              </a:rPr>
              <a:t>l</a:t>
            </a:r>
            <a:r>
              <a:rPr sz="1038" spc="19" dirty="0">
                <a:solidFill>
                  <a:srgbClr val="333333"/>
                </a:solidFill>
                <a:latin typeface="Tahoma"/>
                <a:cs typeface="Tahoma"/>
              </a:rPr>
              <a:t>a</a:t>
            </a:r>
            <a:r>
              <a:rPr sz="1038" spc="9" dirty="0">
                <a:solidFill>
                  <a:srgbClr val="333333"/>
                </a:solidFill>
                <a:latin typeface="Tahoma"/>
                <a:cs typeface="Tahoma"/>
              </a:rPr>
              <a:t>n</a:t>
            </a:r>
            <a:r>
              <a:rPr sz="1038" spc="19" dirty="0">
                <a:solidFill>
                  <a:srgbClr val="333333"/>
                </a:solidFill>
                <a:latin typeface="Tahoma"/>
                <a:cs typeface="Tahoma"/>
              </a:rPr>
              <a:t>d</a:t>
            </a:r>
            <a:r>
              <a:rPr sz="1038" spc="57" dirty="0">
                <a:solidFill>
                  <a:srgbClr val="333333"/>
                </a:solidFill>
                <a:latin typeface="Tahoma"/>
                <a:cs typeface="Tahoma"/>
              </a:rPr>
              <a:t>s</a:t>
            </a:r>
            <a:endParaRPr sz="1038">
              <a:latin typeface="Tahoma"/>
              <a:cs typeface="Tahoma"/>
            </a:endParaRPr>
          </a:p>
        </p:txBody>
      </p:sp>
      <p:pic>
        <p:nvPicPr>
          <p:cNvPr id="123" name="Audio 122">
            <a:hlinkClick r:id="" action="ppaction://media"/>
            <a:extLst>
              <a:ext uri="{FF2B5EF4-FFF2-40B4-BE49-F238E27FC236}">
                <a16:creationId xmlns:a16="http://schemas.microsoft.com/office/drawing/2014/main" id="{4F53F2A1-3589-4929-9556-DC3AA3931C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88525" t="-196671" r="-388525" b="-196671"/>
          <a:stretch>
            <a:fillRect/>
          </a:stretch>
        </p:blipFill>
        <p:spPr>
          <a:xfrm>
            <a:off x="10693003" y="8354256"/>
            <a:ext cx="3564335" cy="20049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471"/>
    </mc:Choice>
    <mc:Fallback>
      <p:transition spd="slow" advTm="39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8261" y="1083775"/>
            <a:ext cx="7978119" cy="337492"/>
          </a:xfrm>
          <a:prstGeom prst="rect">
            <a:avLst/>
          </a:prstGeom>
        </p:spPr>
        <p:txBody>
          <a:bodyPr vert="horz" wrap="square" lIns="0" tIns="32349" rIns="0" bIns="0" rtlCol="0">
            <a:spAutoFit/>
          </a:bodyPr>
          <a:lstStyle/>
          <a:p>
            <a:pPr marL="23962">
              <a:spcBef>
                <a:spcPts val="255"/>
              </a:spcBef>
            </a:pPr>
            <a:r>
              <a:rPr sz="1981" spc="104" dirty="0">
                <a:solidFill>
                  <a:srgbClr val="333333"/>
                </a:solidFill>
                <a:latin typeface="Microsoft Sans Serif"/>
                <a:cs typeface="Microsoft Sans Serif"/>
              </a:rPr>
              <a:t>Data</a:t>
            </a:r>
            <a:r>
              <a:rPr sz="1981" spc="-8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94" dirty="0">
                <a:solidFill>
                  <a:srgbClr val="333333"/>
                </a:solidFill>
                <a:latin typeface="Microsoft Sans Serif"/>
                <a:cs typeface="Microsoft Sans Serif"/>
              </a:rPr>
              <a:t>Visualisation:</a:t>
            </a:r>
            <a:r>
              <a:rPr sz="1981" spc="-8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104" dirty="0">
                <a:solidFill>
                  <a:srgbClr val="333333"/>
                </a:solidFill>
                <a:latin typeface="Microsoft Sans Serif"/>
                <a:cs typeface="Microsoft Sans Serif"/>
              </a:rPr>
              <a:t>Empowering</a:t>
            </a:r>
            <a:r>
              <a:rPr sz="1981" spc="-8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66" dirty="0">
                <a:solidFill>
                  <a:srgbClr val="333333"/>
                </a:solidFill>
                <a:latin typeface="Microsoft Sans Serif"/>
                <a:cs typeface="Microsoft Sans Serif"/>
              </a:rPr>
              <a:t>Business</a:t>
            </a:r>
            <a:r>
              <a:rPr sz="1981" spc="-7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208" dirty="0">
                <a:solidFill>
                  <a:srgbClr val="333333"/>
                </a:solidFill>
                <a:latin typeface="Microsoft Sans Serif"/>
                <a:cs typeface="Microsoft Sans Serif"/>
              </a:rPr>
              <a:t>with</a:t>
            </a:r>
            <a:r>
              <a:rPr sz="1981" spc="-7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132" dirty="0">
                <a:solidFill>
                  <a:srgbClr val="333333"/>
                </a:solidFill>
                <a:latin typeface="Microsoft Sans Serif"/>
                <a:cs typeface="Microsoft Sans Serif"/>
              </a:rPr>
              <a:t>Eﬀective</a:t>
            </a:r>
            <a:r>
              <a:rPr sz="1981" spc="-7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123" dirty="0">
                <a:solidFill>
                  <a:srgbClr val="333333"/>
                </a:solidFill>
                <a:latin typeface="Microsoft Sans Serif"/>
                <a:cs typeface="Microsoft Sans Serif"/>
              </a:rPr>
              <a:t>Insights</a:t>
            </a:r>
            <a:endParaRPr sz="1981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6243" y="1907992"/>
            <a:ext cx="1194501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66" dirty="0">
                <a:solidFill>
                  <a:srgbClr val="7E7E7E"/>
                </a:solidFill>
                <a:latin typeface="Trebuchet MS"/>
                <a:cs typeface="Trebuchet MS"/>
              </a:rPr>
              <a:t>x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lu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038" b="1" spc="8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K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6243" y="1734472"/>
            <a:ext cx="3826715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  <a:tabLst>
                <a:tab pos="2300396" algn="l"/>
              </a:tabLst>
            </a:pP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2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38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f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y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un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ir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038" b="1" spc="8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123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oo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	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3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un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y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8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33691" y="1879798"/>
            <a:ext cx="2154176" cy="381730"/>
          </a:xfrm>
          <a:prstGeom prst="rect">
            <a:avLst/>
          </a:prstGeom>
        </p:spPr>
        <p:txBody>
          <a:bodyPr vert="horz" wrap="square" lIns="0" tIns="23962" rIns="0" bIns="0" rtlCol="0">
            <a:spAutoFit/>
          </a:bodyPr>
          <a:lstStyle/>
          <a:p>
            <a:pPr marL="23962" marR="9585">
              <a:lnSpc>
                <a:spcPct val="116599"/>
              </a:lnSpc>
              <a:spcBef>
                <a:spcPts val="189"/>
              </a:spcBef>
            </a:pP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38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85" dirty="0">
                <a:solidFill>
                  <a:srgbClr val="7E7E7E"/>
                </a:solidFill>
                <a:latin typeface="Trebuchet MS"/>
                <a:cs typeface="Trebuchet MS"/>
              </a:rPr>
              <a:t>,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y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47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rl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 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k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3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47343" y="1907992"/>
            <a:ext cx="1091465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b="1" spc="-9" dirty="0">
                <a:latin typeface="Trebuchet MS"/>
                <a:cs typeface="Trebuchet MS"/>
              </a:rPr>
              <a:t>b</a:t>
            </a:r>
            <a:r>
              <a:rPr sz="1038" b="1" spc="-19" dirty="0">
                <a:latin typeface="Trebuchet MS"/>
                <a:cs typeface="Trebuchet MS"/>
              </a:rPr>
              <a:t>u</a:t>
            </a:r>
            <a:r>
              <a:rPr sz="1038" b="1" spc="-9" dirty="0">
                <a:latin typeface="Trebuchet MS"/>
                <a:cs typeface="Trebuchet MS"/>
              </a:rPr>
              <a:t>y</a:t>
            </a:r>
            <a:r>
              <a:rPr sz="1038" b="1" spc="-19" dirty="0">
                <a:latin typeface="Trebuchet MS"/>
                <a:cs typeface="Trebuchet MS"/>
              </a:rPr>
              <a:t>in</a:t>
            </a:r>
            <a:r>
              <a:rPr sz="1038" b="1" spc="85" dirty="0">
                <a:latin typeface="Trebuchet MS"/>
                <a:cs typeface="Trebuchet MS"/>
              </a:rPr>
              <a:t>g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9" dirty="0">
                <a:latin typeface="Trebuchet MS"/>
                <a:cs typeface="Trebuchet MS"/>
              </a:rPr>
              <a:t>f</a:t>
            </a:r>
            <a:r>
              <a:rPr sz="1038" b="1" spc="-19" dirty="0">
                <a:latin typeface="Trebuchet MS"/>
                <a:cs typeface="Trebuchet MS"/>
              </a:rPr>
              <a:t>r</a:t>
            </a:r>
            <a:r>
              <a:rPr sz="1038" b="1" spc="-9" dirty="0">
                <a:latin typeface="Trebuchet MS"/>
                <a:cs typeface="Trebuchet MS"/>
              </a:rPr>
              <a:t>o</a:t>
            </a:r>
            <a:r>
              <a:rPr sz="1038" b="1" spc="9" dirty="0">
                <a:latin typeface="Trebuchet MS"/>
                <a:cs typeface="Trebuchet MS"/>
              </a:rPr>
              <a:t>m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dirty="0">
                <a:latin typeface="Trebuchet MS"/>
                <a:cs typeface="Trebuchet MS"/>
              </a:rPr>
              <a:t>m</a:t>
            </a:r>
            <a:r>
              <a:rPr sz="1038" b="1" spc="-28" dirty="0">
                <a:latin typeface="Trebuchet MS"/>
                <a:cs typeface="Trebuchet MS"/>
              </a:rPr>
              <a:t>e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9" dirty="0">
                <a:latin typeface="Trebuchet MS"/>
                <a:cs typeface="Trebuchet MS"/>
              </a:rPr>
              <a:t>?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47343" y="1734472"/>
            <a:ext cx="4733676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  <a:tabLst>
                <a:tab pos="2637069" algn="l"/>
              </a:tabLst>
            </a:pPr>
            <a:r>
              <a:rPr sz="1038" b="1" spc="-9" dirty="0">
                <a:latin typeface="Trebuchet MS"/>
                <a:cs typeface="Trebuchet MS"/>
              </a:rPr>
              <a:t>4</a:t>
            </a:r>
            <a:r>
              <a:rPr sz="1038" b="1" dirty="0">
                <a:latin typeface="Trebuchet MS"/>
                <a:cs typeface="Trebuchet MS"/>
              </a:rPr>
              <a:t>)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9" dirty="0">
                <a:latin typeface="Trebuchet MS"/>
                <a:cs typeface="Trebuchet MS"/>
              </a:rPr>
              <a:t>H</a:t>
            </a:r>
            <a:r>
              <a:rPr sz="1038" b="1" spc="-9" dirty="0">
                <a:latin typeface="Trebuchet MS"/>
                <a:cs typeface="Trebuchet MS"/>
              </a:rPr>
              <a:t>o</a:t>
            </a:r>
            <a:r>
              <a:rPr sz="1038" b="1" spc="38" dirty="0">
                <a:latin typeface="Trebuchet MS"/>
                <a:cs typeface="Trebuchet MS"/>
              </a:rPr>
              <a:t>w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151" dirty="0">
                <a:latin typeface="Trebuchet MS"/>
                <a:cs typeface="Trebuchet MS"/>
              </a:rPr>
              <a:t>M</a:t>
            </a:r>
            <a:r>
              <a:rPr sz="1038" b="1" spc="19" dirty="0">
                <a:latin typeface="Trebuchet MS"/>
                <a:cs typeface="Trebuchet MS"/>
              </a:rPr>
              <a:t>a</a:t>
            </a:r>
            <a:r>
              <a:rPr sz="1038" b="1" spc="-19" dirty="0">
                <a:latin typeface="Trebuchet MS"/>
                <a:cs typeface="Trebuchet MS"/>
              </a:rPr>
              <a:t>n</a:t>
            </a:r>
            <a:r>
              <a:rPr sz="1038" b="1" dirty="0">
                <a:latin typeface="Trebuchet MS"/>
                <a:cs typeface="Trebuchet MS"/>
              </a:rPr>
              <a:t>y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57" dirty="0">
                <a:latin typeface="Trebuchet MS"/>
                <a:cs typeface="Trebuchet MS"/>
              </a:rPr>
              <a:t>T</a:t>
            </a:r>
            <a:r>
              <a:rPr sz="1038" b="1" spc="-19" dirty="0">
                <a:latin typeface="Trebuchet MS"/>
                <a:cs typeface="Trebuchet MS"/>
              </a:rPr>
              <a:t>i</a:t>
            </a:r>
            <a:r>
              <a:rPr sz="1038" b="1" dirty="0">
                <a:latin typeface="Trebuchet MS"/>
                <a:cs typeface="Trebuchet MS"/>
              </a:rPr>
              <a:t>m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66" dirty="0">
                <a:latin typeface="Trebuchet MS"/>
                <a:cs typeface="Trebuchet MS"/>
              </a:rPr>
              <a:t>s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19" dirty="0">
                <a:latin typeface="Trebuchet MS"/>
                <a:cs typeface="Trebuchet MS"/>
              </a:rPr>
              <a:t>a</a:t>
            </a:r>
            <a:r>
              <a:rPr sz="1038" b="1" spc="-19" dirty="0">
                <a:latin typeface="Trebuchet MS"/>
                <a:cs typeface="Trebuchet MS"/>
              </a:rPr>
              <a:t>r</a:t>
            </a:r>
            <a:r>
              <a:rPr sz="1038" b="1" spc="-28" dirty="0">
                <a:latin typeface="Trebuchet MS"/>
                <a:cs typeface="Trebuchet MS"/>
              </a:rPr>
              <a:t>e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spc="-28" dirty="0">
                <a:latin typeface="Trebuchet MS"/>
                <a:cs typeface="Trebuchet MS"/>
              </a:rPr>
              <a:t>he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38" dirty="0">
                <a:latin typeface="Trebuchet MS"/>
                <a:cs typeface="Trebuchet MS"/>
              </a:rPr>
              <a:t>C</a:t>
            </a:r>
            <a:r>
              <a:rPr sz="1038" b="1" spc="-19" dirty="0">
                <a:latin typeface="Trebuchet MS"/>
                <a:cs typeface="Trebuchet MS"/>
              </a:rPr>
              <a:t>u</a:t>
            </a:r>
            <a:r>
              <a:rPr sz="1038" b="1" spc="57" dirty="0">
                <a:latin typeface="Trebuchet MS"/>
                <a:cs typeface="Trebuchet MS"/>
              </a:rPr>
              <a:t>s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spc="-9" dirty="0">
                <a:latin typeface="Trebuchet MS"/>
                <a:cs typeface="Trebuchet MS"/>
              </a:rPr>
              <a:t>o</a:t>
            </a:r>
            <a:r>
              <a:rPr sz="1038" b="1" dirty="0">
                <a:latin typeface="Trebuchet MS"/>
                <a:cs typeface="Trebuchet MS"/>
              </a:rPr>
              <a:t>m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19" dirty="0">
                <a:latin typeface="Trebuchet MS"/>
                <a:cs typeface="Trebuchet MS"/>
              </a:rPr>
              <a:t>r</a:t>
            </a:r>
            <a:r>
              <a:rPr sz="1038" b="1" spc="66" dirty="0">
                <a:latin typeface="Trebuchet MS"/>
                <a:cs typeface="Trebuchet MS"/>
              </a:rPr>
              <a:t>s</a:t>
            </a:r>
            <a:r>
              <a:rPr sz="1038" b="1" dirty="0">
                <a:latin typeface="Trebuchet MS"/>
                <a:cs typeface="Trebuchet MS"/>
              </a:rPr>
              <a:t>	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5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60991" y="1879794"/>
            <a:ext cx="2397389" cy="557184"/>
          </a:xfrm>
          <a:prstGeom prst="rect">
            <a:avLst/>
          </a:prstGeom>
        </p:spPr>
        <p:txBody>
          <a:bodyPr vert="horz" wrap="square" lIns="0" tIns="29952" rIns="0" bIns="0" rtlCol="0">
            <a:spAutoFit/>
          </a:bodyPr>
          <a:lstStyle/>
          <a:p>
            <a:pPr marL="23962" marR="9585">
              <a:lnSpc>
                <a:spcPct val="113100"/>
              </a:lnSpc>
              <a:spcBef>
                <a:spcPts val="236"/>
              </a:spcBef>
            </a:pP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at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y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1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2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 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?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&amp;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8" dirty="0">
                <a:solidFill>
                  <a:srgbClr val="7E7E7E"/>
                </a:solidFill>
                <a:latin typeface="Trebuchet MS"/>
                <a:cs typeface="Trebuchet MS"/>
              </a:rPr>
              <a:t>%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f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 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on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2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?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774635" y="1717120"/>
            <a:ext cx="2276382" cy="894451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 marR="9585">
              <a:lnSpc>
                <a:spcPct val="111400"/>
              </a:lnSpc>
              <a:spcBef>
                <a:spcPts val="170"/>
              </a:spcBef>
            </a:pP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6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un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ri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ri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o 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80</a:t>
            </a:r>
            <a:r>
              <a:rPr sz="1038" b="1" spc="198" dirty="0">
                <a:solidFill>
                  <a:srgbClr val="7E7E7E"/>
                </a:solidFill>
                <a:latin typeface="Trebuchet MS"/>
                <a:cs typeface="Trebuchet MS"/>
              </a:rPr>
              <a:t>%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f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v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nu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?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  </a:t>
            </a:r>
            <a:r>
              <a:rPr sz="1038" b="1" spc="-66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7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re 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op</a:t>
            </a:r>
            <a:r>
              <a:rPr sz="1038" b="1" spc="-47" dirty="0">
                <a:solidFill>
                  <a:srgbClr val="7E7E7E"/>
                </a:solidFill>
                <a:latin typeface="Trebuchet MS"/>
                <a:cs typeface="Trebuchet MS"/>
              </a:rPr>
              <a:t>/</a:t>
            </a:r>
            <a:r>
              <a:rPr sz="1038" b="1" spc="47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tt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1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0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od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  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ri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038" b="1" spc="8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v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nu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? 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(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66" dirty="0">
                <a:solidFill>
                  <a:srgbClr val="7E7E7E"/>
                </a:solidFill>
                <a:latin typeface="Trebuchet MS"/>
                <a:cs typeface="Trebuchet MS"/>
              </a:rPr>
              <a:t>x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lu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038" b="1" spc="8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K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80469" y="2832100"/>
            <a:ext cx="7321562" cy="98242"/>
          </a:xfrm>
          <a:custGeom>
            <a:avLst/>
            <a:gdLst/>
            <a:ahLst/>
            <a:cxnLst/>
            <a:rect l="l" t="t" r="r" b="b"/>
            <a:pathLst>
              <a:path w="3880485" h="52069">
                <a:moveTo>
                  <a:pt x="3879862" y="25869"/>
                </a:moveTo>
                <a:lnTo>
                  <a:pt x="3877830" y="15798"/>
                </a:lnTo>
                <a:lnTo>
                  <a:pt x="3872280" y="7581"/>
                </a:lnTo>
                <a:lnTo>
                  <a:pt x="3864064" y="2032"/>
                </a:lnTo>
                <a:lnTo>
                  <a:pt x="3853992" y="0"/>
                </a:lnTo>
                <a:lnTo>
                  <a:pt x="3851122" y="584"/>
                </a:lnTo>
                <a:lnTo>
                  <a:pt x="3851122" y="0"/>
                </a:lnTo>
                <a:lnTo>
                  <a:pt x="25857" y="0"/>
                </a:lnTo>
                <a:lnTo>
                  <a:pt x="22987" y="0"/>
                </a:lnTo>
                <a:lnTo>
                  <a:pt x="22987" y="584"/>
                </a:lnTo>
                <a:lnTo>
                  <a:pt x="15798" y="2032"/>
                </a:lnTo>
                <a:lnTo>
                  <a:pt x="7569" y="7581"/>
                </a:lnTo>
                <a:lnTo>
                  <a:pt x="2032" y="15798"/>
                </a:lnTo>
                <a:lnTo>
                  <a:pt x="0" y="25869"/>
                </a:lnTo>
                <a:lnTo>
                  <a:pt x="2032" y="35941"/>
                </a:lnTo>
                <a:lnTo>
                  <a:pt x="7569" y="44157"/>
                </a:lnTo>
                <a:lnTo>
                  <a:pt x="15798" y="49707"/>
                </a:lnTo>
                <a:lnTo>
                  <a:pt x="22987" y="51168"/>
                </a:lnTo>
                <a:lnTo>
                  <a:pt x="22987" y="51739"/>
                </a:lnTo>
                <a:lnTo>
                  <a:pt x="25857" y="51739"/>
                </a:lnTo>
                <a:lnTo>
                  <a:pt x="3851122" y="51739"/>
                </a:lnTo>
                <a:lnTo>
                  <a:pt x="3851122" y="51168"/>
                </a:lnTo>
                <a:lnTo>
                  <a:pt x="3853992" y="51739"/>
                </a:lnTo>
                <a:lnTo>
                  <a:pt x="3864064" y="49707"/>
                </a:lnTo>
                <a:lnTo>
                  <a:pt x="3872280" y="44157"/>
                </a:lnTo>
                <a:lnTo>
                  <a:pt x="3877830" y="35941"/>
                </a:lnTo>
                <a:lnTo>
                  <a:pt x="3879862" y="25869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 sz="3396"/>
          </a:p>
        </p:txBody>
      </p:sp>
      <p:sp>
        <p:nvSpPr>
          <p:cNvPr id="11" name="object 11"/>
          <p:cNvSpPr/>
          <p:nvPr/>
        </p:nvSpPr>
        <p:spPr>
          <a:xfrm>
            <a:off x="1482732" y="7940096"/>
            <a:ext cx="11463379" cy="55111"/>
          </a:xfrm>
          <a:custGeom>
            <a:avLst/>
            <a:gdLst/>
            <a:ahLst/>
            <a:cxnLst/>
            <a:rect l="l" t="t" r="r" b="b"/>
            <a:pathLst>
              <a:path w="6075680" h="29210">
                <a:moveTo>
                  <a:pt x="0" y="0"/>
                </a:moveTo>
                <a:lnTo>
                  <a:pt x="0" y="28739"/>
                </a:lnTo>
              </a:path>
              <a:path w="6075680" h="29210">
                <a:moveTo>
                  <a:pt x="172438" y="0"/>
                </a:moveTo>
                <a:lnTo>
                  <a:pt x="172438" y="28739"/>
                </a:lnTo>
              </a:path>
              <a:path w="6075680" h="29210">
                <a:moveTo>
                  <a:pt x="344876" y="0"/>
                </a:moveTo>
                <a:lnTo>
                  <a:pt x="344876" y="28739"/>
                </a:lnTo>
              </a:path>
              <a:path w="6075680" h="29210">
                <a:moveTo>
                  <a:pt x="517314" y="0"/>
                </a:moveTo>
                <a:lnTo>
                  <a:pt x="517314" y="28739"/>
                </a:lnTo>
              </a:path>
              <a:path w="6075680" h="29210">
                <a:moveTo>
                  <a:pt x="689752" y="0"/>
                </a:moveTo>
                <a:lnTo>
                  <a:pt x="689752" y="28739"/>
                </a:lnTo>
              </a:path>
              <a:path w="6075680" h="29210">
                <a:moveTo>
                  <a:pt x="867939" y="0"/>
                </a:moveTo>
                <a:lnTo>
                  <a:pt x="867939" y="28739"/>
                </a:lnTo>
              </a:path>
              <a:path w="6075680" h="29210">
                <a:moveTo>
                  <a:pt x="1040377" y="0"/>
                </a:moveTo>
                <a:lnTo>
                  <a:pt x="1040377" y="28739"/>
                </a:lnTo>
              </a:path>
              <a:path w="6075680" h="29210">
                <a:moveTo>
                  <a:pt x="1212815" y="0"/>
                </a:moveTo>
                <a:lnTo>
                  <a:pt x="1212815" y="28739"/>
                </a:lnTo>
              </a:path>
              <a:path w="6075680" h="29210">
                <a:moveTo>
                  <a:pt x="1385253" y="0"/>
                </a:moveTo>
                <a:lnTo>
                  <a:pt x="1385253" y="28739"/>
                </a:lnTo>
              </a:path>
              <a:path w="6075680" h="29210">
                <a:moveTo>
                  <a:pt x="1557691" y="0"/>
                </a:moveTo>
                <a:lnTo>
                  <a:pt x="1557691" y="28739"/>
                </a:lnTo>
              </a:path>
              <a:path w="6075680" h="29210">
                <a:moveTo>
                  <a:pt x="1735878" y="0"/>
                </a:moveTo>
                <a:lnTo>
                  <a:pt x="1735878" y="28739"/>
                </a:lnTo>
              </a:path>
              <a:path w="6075680" h="29210">
                <a:moveTo>
                  <a:pt x="1908316" y="0"/>
                </a:moveTo>
                <a:lnTo>
                  <a:pt x="1908316" y="28739"/>
                </a:lnTo>
              </a:path>
              <a:path w="6075680" h="29210">
                <a:moveTo>
                  <a:pt x="2080754" y="0"/>
                </a:moveTo>
                <a:lnTo>
                  <a:pt x="2080754" y="28739"/>
                </a:lnTo>
              </a:path>
              <a:path w="6075680" h="29210">
                <a:moveTo>
                  <a:pt x="2253192" y="0"/>
                </a:moveTo>
                <a:lnTo>
                  <a:pt x="2253192" y="28739"/>
                </a:lnTo>
              </a:path>
              <a:path w="6075680" h="29210">
                <a:moveTo>
                  <a:pt x="2425630" y="0"/>
                </a:moveTo>
                <a:lnTo>
                  <a:pt x="2425630" y="28739"/>
                </a:lnTo>
              </a:path>
              <a:path w="6075680" h="29210">
                <a:moveTo>
                  <a:pt x="2603817" y="0"/>
                </a:moveTo>
                <a:lnTo>
                  <a:pt x="2603817" y="28739"/>
                </a:lnTo>
              </a:path>
              <a:path w="6075680" h="29210">
                <a:moveTo>
                  <a:pt x="2776255" y="0"/>
                </a:moveTo>
                <a:lnTo>
                  <a:pt x="2776255" y="28739"/>
                </a:lnTo>
              </a:path>
              <a:path w="6075680" h="29210">
                <a:moveTo>
                  <a:pt x="2948693" y="0"/>
                </a:moveTo>
                <a:lnTo>
                  <a:pt x="2948693" y="28739"/>
                </a:lnTo>
              </a:path>
              <a:path w="6075680" h="29210">
                <a:moveTo>
                  <a:pt x="3121131" y="0"/>
                </a:moveTo>
                <a:lnTo>
                  <a:pt x="3121131" y="28739"/>
                </a:lnTo>
              </a:path>
              <a:path w="6075680" h="29210">
                <a:moveTo>
                  <a:pt x="3293569" y="0"/>
                </a:moveTo>
                <a:lnTo>
                  <a:pt x="3293569" y="28739"/>
                </a:lnTo>
              </a:path>
              <a:path w="6075680" h="29210">
                <a:moveTo>
                  <a:pt x="3471756" y="0"/>
                </a:moveTo>
                <a:lnTo>
                  <a:pt x="3471756" y="28739"/>
                </a:lnTo>
              </a:path>
              <a:path w="6075680" h="29210">
                <a:moveTo>
                  <a:pt x="3644194" y="0"/>
                </a:moveTo>
                <a:lnTo>
                  <a:pt x="3644194" y="28739"/>
                </a:lnTo>
              </a:path>
              <a:path w="6075680" h="29210">
                <a:moveTo>
                  <a:pt x="3816632" y="0"/>
                </a:moveTo>
                <a:lnTo>
                  <a:pt x="3816632" y="28739"/>
                </a:lnTo>
              </a:path>
              <a:path w="6075680" h="29210">
                <a:moveTo>
                  <a:pt x="3989070" y="0"/>
                </a:moveTo>
                <a:lnTo>
                  <a:pt x="3989070" y="28739"/>
                </a:lnTo>
              </a:path>
              <a:path w="6075680" h="29210">
                <a:moveTo>
                  <a:pt x="4161508" y="0"/>
                </a:moveTo>
                <a:lnTo>
                  <a:pt x="4161508" y="28739"/>
                </a:lnTo>
              </a:path>
              <a:path w="6075680" h="29210">
                <a:moveTo>
                  <a:pt x="4339695" y="0"/>
                </a:moveTo>
                <a:lnTo>
                  <a:pt x="4339695" y="28739"/>
                </a:lnTo>
              </a:path>
              <a:path w="6075680" h="29210">
                <a:moveTo>
                  <a:pt x="4512133" y="0"/>
                </a:moveTo>
                <a:lnTo>
                  <a:pt x="4512133" y="28739"/>
                </a:lnTo>
              </a:path>
              <a:path w="6075680" h="29210">
                <a:moveTo>
                  <a:pt x="4684571" y="0"/>
                </a:moveTo>
                <a:lnTo>
                  <a:pt x="4684571" y="28739"/>
                </a:lnTo>
              </a:path>
              <a:path w="6075680" h="29210">
                <a:moveTo>
                  <a:pt x="4857009" y="0"/>
                </a:moveTo>
                <a:lnTo>
                  <a:pt x="4857009" y="28739"/>
                </a:lnTo>
              </a:path>
              <a:path w="6075680" h="29210">
                <a:moveTo>
                  <a:pt x="5029447" y="0"/>
                </a:moveTo>
                <a:lnTo>
                  <a:pt x="5029447" y="28739"/>
                </a:lnTo>
              </a:path>
              <a:path w="6075680" h="29210">
                <a:moveTo>
                  <a:pt x="5207634" y="0"/>
                </a:moveTo>
                <a:lnTo>
                  <a:pt x="5207634" y="28739"/>
                </a:lnTo>
              </a:path>
              <a:path w="6075680" h="29210">
                <a:moveTo>
                  <a:pt x="5380072" y="0"/>
                </a:moveTo>
                <a:lnTo>
                  <a:pt x="5380072" y="28739"/>
                </a:lnTo>
              </a:path>
              <a:path w="6075680" h="29210">
                <a:moveTo>
                  <a:pt x="5552510" y="0"/>
                </a:moveTo>
                <a:lnTo>
                  <a:pt x="5552510" y="28739"/>
                </a:lnTo>
              </a:path>
              <a:path w="6075680" h="29210">
                <a:moveTo>
                  <a:pt x="5724948" y="0"/>
                </a:moveTo>
                <a:lnTo>
                  <a:pt x="5724948" y="28739"/>
                </a:lnTo>
              </a:path>
              <a:path w="6075680" h="29210">
                <a:moveTo>
                  <a:pt x="5897387" y="0"/>
                </a:moveTo>
                <a:lnTo>
                  <a:pt x="5897387" y="28739"/>
                </a:lnTo>
              </a:path>
              <a:path w="6075680" h="29210">
                <a:moveTo>
                  <a:pt x="6075573" y="0"/>
                </a:moveTo>
                <a:lnTo>
                  <a:pt x="6075573" y="28739"/>
                </a:lnTo>
              </a:path>
            </a:pathLst>
          </a:custGeom>
          <a:ln w="5747">
            <a:solidFill>
              <a:srgbClr val="F4F4F4"/>
            </a:solidFill>
          </a:ln>
        </p:spPr>
        <p:txBody>
          <a:bodyPr wrap="square" lIns="0" tIns="0" rIns="0" bIns="0" rtlCol="0"/>
          <a:lstStyle/>
          <a:p>
            <a:endParaRPr sz="3396"/>
          </a:p>
        </p:txBody>
      </p:sp>
      <p:sp>
        <p:nvSpPr>
          <p:cNvPr id="12" name="object 12"/>
          <p:cNvSpPr txBox="1"/>
          <p:nvPr/>
        </p:nvSpPr>
        <p:spPr>
          <a:xfrm>
            <a:off x="1529142" y="7977267"/>
            <a:ext cx="2487284" cy="126998"/>
          </a:xfrm>
          <a:prstGeom prst="rect">
            <a:avLst/>
          </a:prstGeom>
        </p:spPr>
        <p:txBody>
          <a:bodyPr vert="vert270" wrap="square" lIns="0" tIns="34745" rIns="0" bIns="0" rtlCol="0">
            <a:spAutoFit/>
          </a:bodyPr>
          <a:lstStyle/>
          <a:p>
            <a:pPr marL="23962">
              <a:spcBef>
                <a:spcPts val="274"/>
              </a:spcBef>
            </a:pP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1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57"/>
              </a:spcBef>
            </a:pPr>
            <a:endParaRPr sz="1038">
              <a:latin typeface="Tahoma"/>
              <a:cs typeface="Tahoma"/>
            </a:endParaRPr>
          </a:p>
          <a:p>
            <a:pPr marL="23962">
              <a:spcBef>
                <a:spcPts val="9"/>
              </a:spcBef>
            </a:pP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2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104"/>
              </a:spcBef>
            </a:pPr>
            <a:endParaRPr sz="1038">
              <a:latin typeface="Tahoma"/>
              <a:cs typeface="Tahoma"/>
            </a:endParaRPr>
          </a:p>
          <a:p>
            <a:pPr marL="23962"/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3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104"/>
              </a:spcBef>
            </a:pPr>
            <a:endParaRPr sz="1038">
              <a:latin typeface="Tahoma"/>
              <a:cs typeface="Tahoma"/>
            </a:endParaRPr>
          </a:p>
          <a:p>
            <a:pPr marL="23962"/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4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66"/>
              </a:spcBef>
            </a:pPr>
            <a:endParaRPr sz="1038">
              <a:latin typeface="Tahoma"/>
              <a:cs typeface="Tahoma"/>
            </a:endParaRPr>
          </a:p>
          <a:p>
            <a:pPr marL="23962"/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5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66"/>
              </a:spcBef>
            </a:pPr>
            <a:endParaRPr sz="1038">
              <a:latin typeface="Tahoma"/>
              <a:cs typeface="Tahoma"/>
            </a:endParaRPr>
          </a:p>
          <a:p>
            <a:pPr marL="23962"/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6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57"/>
              </a:spcBef>
            </a:pPr>
            <a:endParaRPr sz="1038">
              <a:latin typeface="Tahoma"/>
              <a:cs typeface="Tahoma"/>
            </a:endParaRPr>
          </a:p>
          <a:p>
            <a:pPr marL="23962"/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7</a:t>
            </a:r>
            <a:endParaRPr sz="1038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132">
              <a:latin typeface="Tahoma"/>
              <a:cs typeface="Tahoma"/>
            </a:endParaRPr>
          </a:p>
          <a:p>
            <a:pPr marL="23962"/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8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53639" y="7977274"/>
            <a:ext cx="2817887" cy="204874"/>
          </a:xfrm>
          <a:prstGeom prst="rect">
            <a:avLst/>
          </a:prstGeom>
        </p:spPr>
        <p:txBody>
          <a:bodyPr vert="vert270" wrap="square" lIns="0" tIns="34745" rIns="0" bIns="0" rtlCol="0">
            <a:spAutoFit/>
          </a:bodyPr>
          <a:lstStyle/>
          <a:p>
            <a:pPr marL="101840">
              <a:spcBef>
                <a:spcPts val="274"/>
              </a:spcBef>
            </a:pP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9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57"/>
              </a:spcBef>
            </a:pPr>
            <a:endParaRPr sz="1038">
              <a:latin typeface="Tahoma"/>
              <a:cs typeface="Tahoma"/>
            </a:endParaRPr>
          </a:p>
          <a:p>
            <a:pPr marL="23962">
              <a:spcBef>
                <a:spcPts val="9"/>
              </a:spcBef>
            </a:pP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1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57"/>
              </a:spcBef>
            </a:pPr>
            <a:endParaRPr sz="1038">
              <a:latin typeface="Tahoma"/>
              <a:cs typeface="Tahoma"/>
            </a:endParaRPr>
          </a:p>
          <a:p>
            <a:pPr marL="23962"/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1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1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66"/>
              </a:spcBef>
            </a:pPr>
            <a:endParaRPr sz="1038">
              <a:latin typeface="Tahoma"/>
              <a:cs typeface="Tahoma"/>
            </a:endParaRPr>
          </a:p>
          <a:p>
            <a:pPr marL="23962"/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1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2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104"/>
              </a:spcBef>
            </a:pPr>
            <a:endParaRPr sz="1038">
              <a:latin typeface="Tahoma"/>
              <a:cs typeface="Tahoma"/>
            </a:endParaRPr>
          </a:p>
          <a:p>
            <a:pPr marL="23962"/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1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3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113"/>
              </a:spcBef>
            </a:pPr>
            <a:endParaRPr sz="1038">
              <a:latin typeface="Tahoma"/>
              <a:cs typeface="Tahoma"/>
            </a:endParaRPr>
          </a:p>
          <a:p>
            <a:pPr marL="23962"/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1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4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57"/>
              </a:spcBef>
            </a:pPr>
            <a:endParaRPr sz="1038">
              <a:latin typeface="Tahoma"/>
              <a:cs typeface="Tahoma"/>
            </a:endParaRPr>
          </a:p>
          <a:p>
            <a:pPr marL="23962"/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1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5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66"/>
              </a:spcBef>
            </a:pPr>
            <a:endParaRPr sz="1038">
              <a:latin typeface="Tahoma"/>
              <a:cs typeface="Tahoma"/>
            </a:endParaRPr>
          </a:p>
          <a:p>
            <a:pPr marL="23962"/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1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6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66"/>
              </a:spcBef>
            </a:pPr>
            <a:endParaRPr sz="1038">
              <a:latin typeface="Tahoma"/>
              <a:cs typeface="Tahoma"/>
            </a:endParaRPr>
          </a:p>
          <a:p>
            <a:pPr marL="23962"/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1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7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79531" y="7977274"/>
            <a:ext cx="159724" cy="204874"/>
          </a:xfrm>
          <a:prstGeom prst="rect">
            <a:avLst/>
          </a:prstGeom>
        </p:spPr>
        <p:txBody>
          <a:bodyPr vert="vert270" wrap="square" lIns="0" tIns="34745" rIns="0" bIns="0" rtlCol="0">
            <a:spAutoFit/>
          </a:bodyPr>
          <a:lstStyle/>
          <a:p>
            <a:pPr marL="23962">
              <a:spcBef>
                <a:spcPts val="274"/>
              </a:spcBef>
            </a:pP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2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1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42476" y="7977274"/>
            <a:ext cx="159724" cy="204874"/>
          </a:xfrm>
          <a:prstGeom prst="rect">
            <a:avLst/>
          </a:prstGeom>
        </p:spPr>
        <p:txBody>
          <a:bodyPr vert="vert270" wrap="square" lIns="0" tIns="34745" rIns="0" bIns="0" rtlCol="0">
            <a:spAutoFit/>
          </a:bodyPr>
          <a:lstStyle/>
          <a:p>
            <a:pPr marL="23962">
              <a:spcBef>
                <a:spcPts val="274"/>
              </a:spcBef>
            </a:pP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2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7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28511" y="3406875"/>
            <a:ext cx="55111" cy="4533594"/>
          </a:xfrm>
          <a:custGeom>
            <a:avLst/>
            <a:gdLst/>
            <a:ahLst/>
            <a:cxnLst/>
            <a:rect l="l" t="t" r="r" b="b"/>
            <a:pathLst>
              <a:path w="29209" h="2402840">
                <a:moveTo>
                  <a:pt x="0" y="2402639"/>
                </a:moveTo>
                <a:lnTo>
                  <a:pt x="28739" y="2402639"/>
                </a:lnTo>
              </a:path>
              <a:path w="29209" h="2402840">
                <a:moveTo>
                  <a:pt x="0" y="2057762"/>
                </a:moveTo>
                <a:lnTo>
                  <a:pt x="28739" y="2057762"/>
                </a:lnTo>
              </a:path>
              <a:path w="29209" h="2402840">
                <a:moveTo>
                  <a:pt x="0" y="1718634"/>
                </a:moveTo>
                <a:lnTo>
                  <a:pt x="28739" y="1718634"/>
                </a:lnTo>
              </a:path>
              <a:path w="29209" h="2402840">
                <a:moveTo>
                  <a:pt x="0" y="1373757"/>
                </a:moveTo>
                <a:lnTo>
                  <a:pt x="28739" y="1373757"/>
                </a:lnTo>
              </a:path>
              <a:path w="29209" h="2402840">
                <a:moveTo>
                  <a:pt x="0" y="1028881"/>
                </a:moveTo>
                <a:lnTo>
                  <a:pt x="28739" y="1028881"/>
                </a:lnTo>
              </a:path>
              <a:path w="29209" h="2402840">
                <a:moveTo>
                  <a:pt x="0" y="689752"/>
                </a:moveTo>
                <a:lnTo>
                  <a:pt x="28739" y="689752"/>
                </a:lnTo>
              </a:path>
              <a:path w="29209" h="2402840">
                <a:moveTo>
                  <a:pt x="0" y="344876"/>
                </a:moveTo>
                <a:lnTo>
                  <a:pt x="28739" y="344876"/>
                </a:lnTo>
              </a:path>
              <a:path w="29209" h="2402840">
                <a:moveTo>
                  <a:pt x="0" y="0"/>
                </a:moveTo>
                <a:lnTo>
                  <a:pt x="28739" y="0"/>
                </a:lnTo>
              </a:path>
            </a:pathLst>
          </a:custGeom>
          <a:ln w="5747">
            <a:solidFill>
              <a:srgbClr val="F4F4F4"/>
            </a:solidFill>
          </a:ln>
        </p:spPr>
        <p:txBody>
          <a:bodyPr wrap="square" lIns="0" tIns="0" rIns="0" bIns="0" rtlCol="0"/>
          <a:lstStyle/>
          <a:p>
            <a:endParaRPr sz="3396"/>
          </a:p>
        </p:txBody>
      </p:sp>
      <p:sp>
        <p:nvSpPr>
          <p:cNvPr id="17" name="object 17"/>
          <p:cNvSpPr txBox="1"/>
          <p:nvPr/>
        </p:nvSpPr>
        <p:spPr>
          <a:xfrm>
            <a:off x="1304906" y="7742613"/>
            <a:ext cx="12699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49008" y="7189512"/>
            <a:ext cx="282751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20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9008" y="6549658"/>
            <a:ext cx="282751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40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49008" y="5898956"/>
            <a:ext cx="282751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60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49008" y="5248256"/>
            <a:ext cx="282751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80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71065" y="4608400"/>
            <a:ext cx="360627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100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71065" y="3957700"/>
            <a:ext cx="360627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120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71065" y="3306998"/>
            <a:ext cx="360627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140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8766" y="4933934"/>
            <a:ext cx="319446" cy="1121417"/>
          </a:xfrm>
          <a:prstGeom prst="rect">
            <a:avLst/>
          </a:prstGeom>
        </p:spPr>
        <p:txBody>
          <a:bodyPr vert="vert270" wrap="square" lIns="0" tIns="33547" rIns="0" bIns="0" rtlCol="0">
            <a:spAutoFit/>
          </a:bodyPr>
          <a:lstStyle/>
          <a:p>
            <a:pPr marL="23962">
              <a:spcBef>
                <a:spcPts val="264"/>
              </a:spcBef>
            </a:pP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No</a:t>
            </a: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.</a:t>
            </a:r>
            <a:r>
              <a:rPr sz="1038" spc="-11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Of</a:t>
            </a:r>
            <a:r>
              <a:rPr sz="1038" spc="-11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Customer</a:t>
            </a: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s</a:t>
            </a:r>
            <a:endParaRPr sz="1038">
              <a:latin typeface="Lucida Sans Unicode"/>
              <a:cs typeface="Lucida Sans Unicod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476741" y="3400885"/>
            <a:ext cx="11475360" cy="4545575"/>
            <a:chOff x="925356" y="1753059"/>
            <a:chExt cx="6082030" cy="2409190"/>
          </a:xfrm>
        </p:grpSpPr>
        <p:sp>
          <p:nvSpPr>
            <p:cNvPr id="27" name="object 27"/>
            <p:cNvSpPr/>
            <p:nvPr/>
          </p:nvSpPr>
          <p:spPr>
            <a:xfrm>
              <a:off x="928531" y="4157436"/>
              <a:ext cx="6075680" cy="3175"/>
            </a:xfrm>
            <a:custGeom>
              <a:avLst/>
              <a:gdLst/>
              <a:ahLst/>
              <a:cxnLst/>
              <a:rect l="l" t="t" r="r" b="b"/>
              <a:pathLst>
                <a:path w="6075680" h="3175">
                  <a:moveTo>
                    <a:pt x="0" y="0"/>
                  </a:moveTo>
                  <a:lnTo>
                    <a:pt x="22991" y="0"/>
                  </a:lnTo>
                </a:path>
                <a:path w="6075680" h="3175">
                  <a:moveTo>
                    <a:pt x="155194" y="0"/>
                  </a:moveTo>
                  <a:lnTo>
                    <a:pt x="195429" y="0"/>
                  </a:lnTo>
                </a:path>
                <a:path w="6075680" h="3175">
                  <a:moveTo>
                    <a:pt x="327632" y="0"/>
                  </a:moveTo>
                  <a:lnTo>
                    <a:pt x="367868" y="0"/>
                  </a:lnTo>
                </a:path>
                <a:path w="6075680" h="3175">
                  <a:moveTo>
                    <a:pt x="500070" y="0"/>
                  </a:moveTo>
                  <a:lnTo>
                    <a:pt x="540306" y="0"/>
                  </a:lnTo>
                </a:path>
                <a:path w="6075680" h="3175">
                  <a:moveTo>
                    <a:pt x="672509" y="0"/>
                  </a:moveTo>
                  <a:lnTo>
                    <a:pt x="712744" y="0"/>
                  </a:lnTo>
                </a:path>
                <a:path w="6075680" h="3175">
                  <a:moveTo>
                    <a:pt x="844947" y="0"/>
                  </a:moveTo>
                  <a:lnTo>
                    <a:pt x="890930" y="0"/>
                  </a:lnTo>
                </a:path>
                <a:path w="6075680" h="3175">
                  <a:moveTo>
                    <a:pt x="1023133" y="0"/>
                  </a:moveTo>
                  <a:lnTo>
                    <a:pt x="6075573" y="0"/>
                  </a:lnTo>
                </a:path>
                <a:path w="6075680" h="3175">
                  <a:moveTo>
                    <a:pt x="0" y="2873"/>
                  </a:moveTo>
                  <a:lnTo>
                    <a:pt x="6075573" y="2873"/>
                  </a:lnTo>
                </a:path>
              </a:pathLst>
            </a:custGeom>
            <a:ln w="3175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28" name="object 28"/>
            <p:cNvSpPr/>
            <p:nvPr/>
          </p:nvSpPr>
          <p:spPr>
            <a:xfrm>
              <a:off x="1641271" y="3986440"/>
              <a:ext cx="5167630" cy="172720"/>
            </a:xfrm>
            <a:custGeom>
              <a:avLst/>
              <a:gdLst/>
              <a:ahLst/>
              <a:cxnLst/>
              <a:rect l="l" t="t" r="r" b="b"/>
              <a:pathLst>
                <a:path w="5167630" h="172720">
                  <a:moveTo>
                    <a:pt x="132194" y="0"/>
                  </a:moveTo>
                  <a:lnTo>
                    <a:pt x="0" y="0"/>
                  </a:lnTo>
                  <a:lnTo>
                    <a:pt x="0" y="172440"/>
                  </a:lnTo>
                  <a:lnTo>
                    <a:pt x="132194" y="172440"/>
                  </a:lnTo>
                  <a:lnTo>
                    <a:pt x="132194" y="0"/>
                  </a:lnTo>
                  <a:close/>
                </a:path>
                <a:path w="5167630" h="172720">
                  <a:moveTo>
                    <a:pt x="310388" y="57480"/>
                  </a:moveTo>
                  <a:lnTo>
                    <a:pt x="178181" y="57480"/>
                  </a:lnTo>
                  <a:lnTo>
                    <a:pt x="178181" y="172440"/>
                  </a:lnTo>
                  <a:lnTo>
                    <a:pt x="310388" y="172440"/>
                  </a:lnTo>
                  <a:lnTo>
                    <a:pt x="310388" y="57480"/>
                  </a:lnTo>
                  <a:close/>
                </a:path>
                <a:path w="5167630" h="172720">
                  <a:moveTo>
                    <a:pt x="482828" y="97713"/>
                  </a:moveTo>
                  <a:lnTo>
                    <a:pt x="350621" y="97713"/>
                  </a:lnTo>
                  <a:lnTo>
                    <a:pt x="350621" y="172440"/>
                  </a:lnTo>
                  <a:lnTo>
                    <a:pt x="482828" y="172440"/>
                  </a:lnTo>
                  <a:lnTo>
                    <a:pt x="482828" y="97713"/>
                  </a:lnTo>
                  <a:close/>
                </a:path>
                <a:path w="5167630" h="172720">
                  <a:moveTo>
                    <a:pt x="655269" y="126453"/>
                  </a:moveTo>
                  <a:lnTo>
                    <a:pt x="523062" y="126453"/>
                  </a:lnTo>
                  <a:lnTo>
                    <a:pt x="523062" y="172440"/>
                  </a:lnTo>
                  <a:lnTo>
                    <a:pt x="655269" y="172440"/>
                  </a:lnTo>
                  <a:lnTo>
                    <a:pt x="655269" y="126453"/>
                  </a:lnTo>
                  <a:close/>
                </a:path>
                <a:path w="5167630" h="172720">
                  <a:moveTo>
                    <a:pt x="827697" y="137947"/>
                  </a:moveTo>
                  <a:lnTo>
                    <a:pt x="695502" y="137947"/>
                  </a:lnTo>
                  <a:lnTo>
                    <a:pt x="695502" y="172440"/>
                  </a:lnTo>
                  <a:lnTo>
                    <a:pt x="827697" y="172440"/>
                  </a:lnTo>
                  <a:lnTo>
                    <a:pt x="827697" y="137947"/>
                  </a:lnTo>
                  <a:close/>
                </a:path>
                <a:path w="5167630" h="172720">
                  <a:moveTo>
                    <a:pt x="1000137" y="143700"/>
                  </a:moveTo>
                  <a:lnTo>
                    <a:pt x="867930" y="143700"/>
                  </a:lnTo>
                  <a:lnTo>
                    <a:pt x="867930" y="172440"/>
                  </a:lnTo>
                  <a:lnTo>
                    <a:pt x="1000137" y="172440"/>
                  </a:lnTo>
                  <a:lnTo>
                    <a:pt x="1000137" y="143700"/>
                  </a:lnTo>
                  <a:close/>
                </a:path>
                <a:path w="5167630" h="172720">
                  <a:moveTo>
                    <a:pt x="1178331" y="149453"/>
                  </a:moveTo>
                  <a:lnTo>
                    <a:pt x="1046124" y="149453"/>
                  </a:lnTo>
                  <a:lnTo>
                    <a:pt x="1046124" y="172440"/>
                  </a:lnTo>
                  <a:lnTo>
                    <a:pt x="1178331" y="172440"/>
                  </a:lnTo>
                  <a:lnTo>
                    <a:pt x="1178331" y="149453"/>
                  </a:lnTo>
                  <a:close/>
                </a:path>
                <a:path w="5167630" h="172720">
                  <a:moveTo>
                    <a:pt x="1350759" y="155194"/>
                  </a:moveTo>
                  <a:lnTo>
                    <a:pt x="1218565" y="155194"/>
                  </a:lnTo>
                  <a:lnTo>
                    <a:pt x="1218565" y="172440"/>
                  </a:lnTo>
                  <a:lnTo>
                    <a:pt x="1350759" y="172440"/>
                  </a:lnTo>
                  <a:lnTo>
                    <a:pt x="1350759" y="155194"/>
                  </a:lnTo>
                  <a:close/>
                </a:path>
                <a:path w="5167630" h="172720">
                  <a:moveTo>
                    <a:pt x="1523199" y="160947"/>
                  </a:moveTo>
                  <a:lnTo>
                    <a:pt x="1391005" y="160947"/>
                  </a:lnTo>
                  <a:lnTo>
                    <a:pt x="1391005" y="172440"/>
                  </a:lnTo>
                  <a:lnTo>
                    <a:pt x="1523199" y="172440"/>
                  </a:lnTo>
                  <a:lnTo>
                    <a:pt x="1523199" y="160947"/>
                  </a:lnTo>
                  <a:close/>
                </a:path>
                <a:path w="5167630" h="172720">
                  <a:moveTo>
                    <a:pt x="1695640" y="166687"/>
                  </a:moveTo>
                  <a:lnTo>
                    <a:pt x="1563433" y="166687"/>
                  </a:lnTo>
                  <a:lnTo>
                    <a:pt x="1563433" y="172440"/>
                  </a:lnTo>
                  <a:lnTo>
                    <a:pt x="1695640" y="172440"/>
                  </a:lnTo>
                  <a:lnTo>
                    <a:pt x="1695640" y="166687"/>
                  </a:lnTo>
                  <a:close/>
                </a:path>
                <a:path w="5167630" h="172720">
                  <a:moveTo>
                    <a:pt x="1868081" y="166687"/>
                  </a:moveTo>
                  <a:lnTo>
                    <a:pt x="1735874" y="166687"/>
                  </a:lnTo>
                  <a:lnTo>
                    <a:pt x="1735874" y="172440"/>
                  </a:lnTo>
                  <a:lnTo>
                    <a:pt x="1868081" y="172440"/>
                  </a:lnTo>
                  <a:lnTo>
                    <a:pt x="1868081" y="166687"/>
                  </a:lnTo>
                  <a:close/>
                </a:path>
                <a:path w="5167630" h="172720">
                  <a:moveTo>
                    <a:pt x="2046262" y="160947"/>
                  </a:moveTo>
                  <a:lnTo>
                    <a:pt x="1914067" y="160947"/>
                  </a:lnTo>
                  <a:lnTo>
                    <a:pt x="1914067" y="172440"/>
                  </a:lnTo>
                  <a:lnTo>
                    <a:pt x="2046262" y="172440"/>
                  </a:lnTo>
                  <a:lnTo>
                    <a:pt x="2046262" y="160947"/>
                  </a:lnTo>
                  <a:close/>
                </a:path>
                <a:path w="5167630" h="172720">
                  <a:moveTo>
                    <a:pt x="2218702" y="166687"/>
                  </a:moveTo>
                  <a:lnTo>
                    <a:pt x="2086495" y="166687"/>
                  </a:lnTo>
                  <a:lnTo>
                    <a:pt x="2086495" y="172440"/>
                  </a:lnTo>
                  <a:lnTo>
                    <a:pt x="2218702" y="172440"/>
                  </a:lnTo>
                  <a:lnTo>
                    <a:pt x="2218702" y="166687"/>
                  </a:lnTo>
                  <a:close/>
                </a:path>
                <a:path w="5167630" h="172720">
                  <a:moveTo>
                    <a:pt x="2563584" y="166687"/>
                  </a:moveTo>
                  <a:lnTo>
                    <a:pt x="2431377" y="166687"/>
                  </a:lnTo>
                  <a:lnTo>
                    <a:pt x="2431377" y="172440"/>
                  </a:lnTo>
                  <a:lnTo>
                    <a:pt x="2563584" y="172440"/>
                  </a:lnTo>
                  <a:lnTo>
                    <a:pt x="2563584" y="166687"/>
                  </a:lnTo>
                  <a:close/>
                </a:path>
                <a:path w="5167630" h="172720">
                  <a:moveTo>
                    <a:pt x="2736011" y="166687"/>
                  </a:moveTo>
                  <a:lnTo>
                    <a:pt x="2603817" y="166687"/>
                  </a:lnTo>
                  <a:lnTo>
                    <a:pt x="2603817" y="172440"/>
                  </a:lnTo>
                  <a:lnTo>
                    <a:pt x="2736011" y="172440"/>
                  </a:lnTo>
                  <a:lnTo>
                    <a:pt x="2736011" y="166687"/>
                  </a:lnTo>
                  <a:close/>
                </a:path>
                <a:path w="5167630" h="172720">
                  <a:moveTo>
                    <a:pt x="2914205" y="166687"/>
                  </a:moveTo>
                  <a:lnTo>
                    <a:pt x="2781998" y="166687"/>
                  </a:lnTo>
                  <a:lnTo>
                    <a:pt x="2781998" y="172440"/>
                  </a:lnTo>
                  <a:lnTo>
                    <a:pt x="2914205" y="172440"/>
                  </a:lnTo>
                  <a:lnTo>
                    <a:pt x="2914205" y="166687"/>
                  </a:lnTo>
                  <a:close/>
                </a:path>
                <a:path w="5167630" h="172720">
                  <a:moveTo>
                    <a:pt x="3086646" y="166687"/>
                  </a:moveTo>
                  <a:lnTo>
                    <a:pt x="2954439" y="166687"/>
                  </a:lnTo>
                  <a:lnTo>
                    <a:pt x="2954439" y="172440"/>
                  </a:lnTo>
                  <a:lnTo>
                    <a:pt x="3086646" y="172440"/>
                  </a:lnTo>
                  <a:lnTo>
                    <a:pt x="3086646" y="166687"/>
                  </a:lnTo>
                  <a:close/>
                </a:path>
                <a:path w="5167630" h="172720">
                  <a:moveTo>
                    <a:pt x="3954576" y="166687"/>
                  </a:moveTo>
                  <a:lnTo>
                    <a:pt x="3822382" y="166687"/>
                  </a:lnTo>
                  <a:lnTo>
                    <a:pt x="3822382" y="172440"/>
                  </a:lnTo>
                  <a:lnTo>
                    <a:pt x="3954576" y="172440"/>
                  </a:lnTo>
                  <a:lnTo>
                    <a:pt x="3954576" y="166687"/>
                  </a:lnTo>
                  <a:close/>
                </a:path>
                <a:path w="5167630" h="172720">
                  <a:moveTo>
                    <a:pt x="5167401" y="166687"/>
                  </a:moveTo>
                  <a:lnTo>
                    <a:pt x="5035194" y="166687"/>
                  </a:lnTo>
                  <a:lnTo>
                    <a:pt x="5035194" y="172440"/>
                  </a:lnTo>
                  <a:lnTo>
                    <a:pt x="5167401" y="172440"/>
                  </a:lnTo>
                  <a:lnTo>
                    <a:pt x="5167401" y="166687"/>
                  </a:lnTo>
                  <a:close/>
                </a:path>
              </a:pathLst>
            </a:custGeom>
            <a:solidFill>
              <a:srgbClr val="F18D2A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29" name="object 29"/>
            <p:cNvSpPr/>
            <p:nvPr/>
          </p:nvSpPr>
          <p:spPr>
            <a:xfrm>
              <a:off x="1428601" y="3813997"/>
              <a:ext cx="5575935" cy="0"/>
            </a:xfrm>
            <a:custGeom>
              <a:avLst/>
              <a:gdLst/>
              <a:ahLst/>
              <a:cxnLst/>
              <a:rect l="l" t="t" r="r" b="b"/>
              <a:pathLst>
                <a:path w="5575934">
                  <a:moveTo>
                    <a:pt x="0" y="0"/>
                  </a:moveTo>
                  <a:lnTo>
                    <a:pt x="5575502" y="0"/>
                  </a:lnTo>
                </a:path>
              </a:pathLst>
            </a:custGeom>
            <a:ln w="5747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30" name="object 30"/>
            <p:cNvSpPr/>
            <p:nvPr/>
          </p:nvSpPr>
          <p:spPr>
            <a:xfrm>
              <a:off x="1468837" y="3842737"/>
              <a:ext cx="132715" cy="316230"/>
            </a:xfrm>
            <a:custGeom>
              <a:avLst/>
              <a:gdLst/>
              <a:ahLst/>
              <a:cxnLst/>
              <a:rect l="l" t="t" r="r" b="b"/>
              <a:pathLst>
                <a:path w="132715" h="316229">
                  <a:moveTo>
                    <a:pt x="132202" y="316136"/>
                  </a:moveTo>
                  <a:lnTo>
                    <a:pt x="0" y="316136"/>
                  </a:lnTo>
                  <a:lnTo>
                    <a:pt x="0" y="0"/>
                  </a:lnTo>
                  <a:lnTo>
                    <a:pt x="132202" y="0"/>
                  </a:lnTo>
                  <a:lnTo>
                    <a:pt x="132202" y="316136"/>
                  </a:lnTo>
                  <a:close/>
                </a:path>
              </a:pathLst>
            </a:custGeom>
            <a:solidFill>
              <a:srgbClr val="F18D2A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56163" y="3813997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>
                  <a:moveTo>
                    <a:pt x="0" y="0"/>
                  </a:moveTo>
                  <a:lnTo>
                    <a:pt x="40235" y="0"/>
                  </a:lnTo>
                </a:path>
              </a:pathLst>
            </a:custGeom>
            <a:ln w="5747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32" name="object 32"/>
            <p:cNvSpPr/>
            <p:nvPr/>
          </p:nvSpPr>
          <p:spPr>
            <a:xfrm>
              <a:off x="1296399" y="3618567"/>
              <a:ext cx="132715" cy="540385"/>
            </a:xfrm>
            <a:custGeom>
              <a:avLst/>
              <a:gdLst/>
              <a:ahLst/>
              <a:cxnLst/>
              <a:rect l="l" t="t" r="r" b="b"/>
              <a:pathLst>
                <a:path w="132715" h="540385">
                  <a:moveTo>
                    <a:pt x="132202" y="540306"/>
                  </a:moveTo>
                  <a:lnTo>
                    <a:pt x="0" y="540306"/>
                  </a:lnTo>
                  <a:lnTo>
                    <a:pt x="0" y="0"/>
                  </a:lnTo>
                  <a:lnTo>
                    <a:pt x="132202" y="0"/>
                  </a:lnTo>
                  <a:lnTo>
                    <a:pt x="132202" y="540306"/>
                  </a:lnTo>
                  <a:close/>
                </a:path>
              </a:pathLst>
            </a:custGeom>
            <a:solidFill>
              <a:srgbClr val="F18D2A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33" name="object 33"/>
            <p:cNvSpPr/>
            <p:nvPr/>
          </p:nvSpPr>
          <p:spPr>
            <a:xfrm>
              <a:off x="1083725" y="3474868"/>
              <a:ext cx="5920740" cy="339725"/>
            </a:xfrm>
            <a:custGeom>
              <a:avLst/>
              <a:gdLst/>
              <a:ahLst/>
              <a:cxnLst/>
              <a:rect l="l" t="t" r="r" b="b"/>
              <a:pathLst>
                <a:path w="5920740" h="339725">
                  <a:moveTo>
                    <a:pt x="0" y="339128"/>
                  </a:moveTo>
                  <a:lnTo>
                    <a:pt x="40235" y="339128"/>
                  </a:lnTo>
                </a:path>
                <a:path w="5920740" h="339725">
                  <a:moveTo>
                    <a:pt x="0" y="0"/>
                  </a:moveTo>
                  <a:lnTo>
                    <a:pt x="40235" y="0"/>
                  </a:lnTo>
                </a:path>
                <a:path w="5920740" h="339725">
                  <a:moveTo>
                    <a:pt x="172438" y="0"/>
                  </a:moveTo>
                  <a:lnTo>
                    <a:pt x="5920378" y="0"/>
                  </a:lnTo>
                </a:path>
              </a:pathLst>
            </a:custGeom>
            <a:ln w="5747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34" name="object 34"/>
            <p:cNvSpPr/>
            <p:nvPr/>
          </p:nvSpPr>
          <p:spPr>
            <a:xfrm>
              <a:off x="1123961" y="3193219"/>
              <a:ext cx="132715" cy="965835"/>
            </a:xfrm>
            <a:custGeom>
              <a:avLst/>
              <a:gdLst/>
              <a:ahLst/>
              <a:cxnLst/>
              <a:rect l="l" t="t" r="r" b="b"/>
              <a:pathLst>
                <a:path w="132715" h="965835">
                  <a:moveTo>
                    <a:pt x="132202" y="965654"/>
                  </a:moveTo>
                  <a:lnTo>
                    <a:pt x="0" y="965654"/>
                  </a:lnTo>
                  <a:lnTo>
                    <a:pt x="0" y="0"/>
                  </a:lnTo>
                  <a:lnTo>
                    <a:pt x="132202" y="0"/>
                  </a:lnTo>
                  <a:lnTo>
                    <a:pt x="132202" y="965654"/>
                  </a:lnTo>
                  <a:close/>
                </a:path>
              </a:pathLst>
            </a:custGeom>
            <a:solidFill>
              <a:srgbClr val="F18D2A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35" name="object 35"/>
            <p:cNvSpPr/>
            <p:nvPr/>
          </p:nvSpPr>
          <p:spPr>
            <a:xfrm>
              <a:off x="928531" y="2101111"/>
              <a:ext cx="6075680" cy="1713230"/>
            </a:xfrm>
            <a:custGeom>
              <a:avLst/>
              <a:gdLst/>
              <a:ahLst/>
              <a:cxnLst/>
              <a:rect l="l" t="t" r="r" b="b"/>
              <a:pathLst>
                <a:path w="6075680" h="1713229">
                  <a:moveTo>
                    <a:pt x="0" y="1712886"/>
                  </a:moveTo>
                  <a:lnTo>
                    <a:pt x="22991" y="1712886"/>
                  </a:lnTo>
                </a:path>
                <a:path w="6075680" h="1713229">
                  <a:moveTo>
                    <a:pt x="0" y="1373757"/>
                  </a:moveTo>
                  <a:lnTo>
                    <a:pt x="22991" y="1373757"/>
                  </a:lnTo>
                </a:path>
                <a:path w="6075680" h="1713229">
                  <a:moveTo>
                    <a:pt x="0" y="1028881"/>
                  </a:moveTo>
                  <a:lnTo>
                    <a:pt x="22991" y="1028881"/>
                  </a:lnTo>
                </a:path>
                <a:path w="6075680" h="1713229">
                  <a:moveTo>
                    <a:pt x="0" y="684004"/>
                  </a:moveTo>
                  <a:lnTo>
                    <a:pt x="22991" y="684004"/>
                  </a:lnTo>
                </a:path>
                <a:path w="6075680" h="1713229">
                  <a:moveTo>
                    <a:pt x="0" y="344876"/>
                  </a:moveTo>
                  <a:lnTo>
                    <a:pt x="22991" y="344876"/>
                  </a:lnTo>
                </a:path>
                <a:path w="6075680" h="1713229">
                  <a:moveTo>
                    <a:pt x="0" y="0"/>
                  </a:moveTo>
                  <a:lnTo>
                    <a:pt x="22991" y="0"/>
                  </a:lnTo>
                </a:path>
                <a:path w="6075680" h="1713229">
                  <a:moveTo>
                    <a:pt x="155194" y="1028881"/>
                  </a:moveTo>
                  <a:lnTo>
                    <a:pt x="6075573" y="1028881"/>
                  </a:lnTo>
                </a:path>
                <a:path w="6075680" h="1713229">
                  <a:moveTo>
                    <a:pt x="155194" y="684004"/>
                  </a:moveTo>
                  <a:lnTo>
                    <a:pt x="6075573" y="684004"/>
                  </a:lnTo>
                </a:path>
                <a:path w="6075680" h="1713229">
                  <a:moveTo>
                    <a:pt x="155194" y="344876"/>
                  </a:moveTo>
                  <a:lnTo>
                    <a:pt x="6075573" y="344876"/>
                  </a:lnTo>
                </a:path>
                <a:path w="6075680" h="1713229">
                  <a:moveTo>
                    <a:pt x="155194" y="0"/>
                  </a:moveTo>
                  <a:lnTo>
                    <a:pt x="6075573" y="0"/>
                  </a:lnTo>
                </a:path>
              </a:pathLst>
            </a:custGeom>
            <a:ln w="5747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36" name="object 36"/>
            <p:cNvSpPr/>
            <p:nvPr/>
          </p:nvSpPr>
          <p:spPr>
            <a:xfrm>
              <a:off x="951522" y="1928672"/>
              <a:ext cx="132715" cy="2230755"/>
            </a:xfrm>
            <a:custGeom>
              <a:avLst/>
              <a:gdLst/>
              <a:ahLst/>
              <a:cxnLst/>
              <a:rect l="l" t="t" r="r" b="b"/>
              <a:pathLst>
                <a:path w="132715" h="2230754">
                  <a:moveTo>
                    <a:pt x="132202" y="2230200"/>
                  </a:moveTo>
                  <a:lnTo>
                    <a:pt x="0" y="2230200"/>
                  </a:lnTo>
                  <a:lnTo>
                    <a:pt x="0" y="0"/>
                  </a:lnTo>
                  <a:lnTo>
                    <a:pt x="132202" y="0"/>
                  </a:lnTo>
                  <a:lnTo>
                    <a:pt x="132202" y="2230200"/>
                  </a:lnTo>
                  <a:close/>
                </a:path>
              </a:pathLst>
            </a:custGeom>
            <a:solidFill>
              <a:srgbClr val="F18D2A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37" name="object 37"/>
            <p:cNvSpPr/>
            <p:nvPr/>
          </p:nvSpPr>
          <p:spPr>
            <a:xfrm>
              <a:off x="928531" y="1756234"/>
              <a:ext cx="6075680" cy="0"/>
            </a:xfrm>
            <a:custGeom>
              <a:avLst/>
              <a:gdLst/>
              <a:ahLst/>
              <a:cxnLst/>
              <a:rect l="l" t="t" r="r" b="b"/>
              <a:pathLst>
                <a:path w="6075680">
                  <a:moveTo>
                    <a:pt x="0" y="0"/>
                  </a:moveTo>
                  <a:lnTo>
                    <a:pt x="6075573" y="0"/>
                  </a:lnTo>
                </a:path>
              </a:pathLst>
            </a:custGeom>
            <a:ln w="5747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534565" y="3324826"/>
            <a:ext cx="159724" cy="398964"/>
          </a:xfrm>
          <a:prstGeom prst="rect">
            <a:avLst/>
          </a:prstGeom>
        </p:spPr>
        <p:txBody>
          <a:bodyPr vert="vert270" wrap="square" lIns="0" tIns="34745" rIns="0" bIns="0" rtlCol="0">
            <a:spAutoFit/>
          </a:bodyPr>
          <a:lstStyle/>
          <a:p>
            <a:pPr marL="23962">
              <a:spcBef>
                <a:spcPts val="274"/>
              </a:spcBef>
            </a:pPr>
            <a:r>
              <a:rPr sz="1038" spc="-9" dirty="0">
                <a:latin typeface="Tahoma"/>
                <a:cs typeface="Tahoma"/>
              </a:rPr>
              <a:t>1,30</a:t>
            </a:r>
            <a:r>
              <a:rPr sz="1038" dirty="0">
                <a:latin typeface="Tahoma"/>
                <a:cs typeface="Tahoma"/>
              </a:rPr>
              <a:t>2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859915" y="5827651"/>
            <a:ext cx="159724" cy="282751"/>
          </a:xfrm>
          <a:prstGeom prst="rect">
            <a:avLst/>
          </a:prstGeom>
        </p:spPr>
        <p:txBody>
          <a:bodyPr vert="vert270" wrap="square" lIns="0" tIns="34745" rIns="0" bIns="0" rtlCol="0">
            <a:spAutoFit/>
          </a:bodyPr>
          <a:lstStyle/>
          <a:p>
            <a:pPr marL="23962">
              <a:spcBef>
                <a:spcPts val="274"/>
              </a:spcBef>
            </a:pPr>
            <a:r>
              <a:rPr sz="1038" spc="-9" dirty="0">
                <a:latin typeface="Tahoma"/>
                <a:cs typeface="Tahoma"/>
              </a:rPr>
              <a:t>56</a:t>
            </a:r>
            <a:r>
              <a:rPr sz="1038" dirty="0">
                <a:latin typeface="Tahoma"/>
                <a:cs typeface="Tahoma"/>
              </a:rPr>
              <a:t>4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85265" y="6630181"/>
            <a:ext cx="159724" cy="282751"/>
          </a:xfrm>
          <a:prstGeom prst="rect">
            <a:avLst/>
          </a:prstGeom>
        </p:spPr>
        <p:txBody>
          <a:bodyPr vert="vert270" wrap="square" lIns="0" tIns="34745" rIns="0" bIns="0" rtlCol="0">
            <a:spAutoFit/>
          </a:bodyPr>
          <a:lstStyle/>
          <a:p>
            <a:pPr marL="23962">
              <a:spcBef>
                <a:spcPts val="274"/>
              </a:spcBef>
            </a:pPr>
            <a:r>
              <a:rPr sz="1038" spc="-9" dirty="0">
                <a:latin typeface="Tahoma"/>
                <a:cs typeface="Tahoma"/>
              </a:rPr>
              <a:t>31</a:t>
            </a:r>
            <a:r>
              <a:rPr sz="1038" dirty="0">
                <a:latin typeface="Tahoma"/>
                <a:cs typeface="Tahoma"/>
              </a:rPr>
              <a:t>6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10615" y="7053137"/>
            <a:ext cx="159724" cy="282751"/>
          </a:xfrm>
          <a:prstGeom prst="rect">
            <a:avLst/>
          </a:prstGeom>
        </p:spPr>
        <p:txBody>
          <a:bodyPr vert="vert270" wrap="square" lIns="0" tIns="34745" rIns="0" bIns="0" rtlCol="0">
            <a:spAutoFit/>
          </a:bodyPr>
          <a:lstStyle/>
          <a:p>
            <a:pPr marL="23962">
              <a:spcBef>
                <a:spcPts val="274"/>
              </a:spcBef>
            </a:pPr>
            <a:r>
              <a:rPr sz="1038" spc="-9" dirty="0">
                <a:latin typeface="Tahoma"/>
                <a:cs typeface="Tahoma"/>
              </a:rPr>
              <a:t>18</a:t>
            </a:r>
            <a:r>
              <a:rPr sz="1038" dirty="0">
                <a:latin typeface="Tahoma"/>
                <a:cs typeface="Tahoma"/>
              </a:rPr>
              <a:t>6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35969" y="7402216"/>
            <a:ext cx="159724" cy="204874"/>
          </a:xfrm>
          <a:prstGeom prst="rect">
            <a:avLst/>
          </a:prstGeom>
        </p:spPr>
        <p:txBody>
          <a:bodyPr vert="vert270" wrap="square" lIns="0" tIns="34745" rIns="0" bIns="0" rtlCol="0">
            <a:spAutoFit/>
          </a:bodyPr>
          <a:lstStyle/>
          <a:p>
            <a:pPr marL="23962">
              <a:spcBef>
                <a:spcPts val="274"/>
              </a:spcBef>
            </a:pPr>
            <a:r>
              <a:rPr sz="1038" spc="-9" dirty="0">
                <a:latin typeface="Tahoma"/>
                <a:cs typeface="Tahoma"/>
              </a:rPr>
              <a:t>9</a:t>
            </a:r>
            <a:r>
              <a:rPr sz="1038" dirty="0">
                <a:latin typeface="Tahoma"/>
                <a:cs typeface="Tahoma"/>
              </a:rPr>
              <a:t>9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172158" y="7510660"/>
            <a:ext cx="3818033" cy="410945"/>
          </a:xfrm>
          <a:prstGeom prst="rect">
            <a:avLst/>
          </a:prstGeom>
        </p:spPr>
        <p:txBody>
          <a:bodyPr vert="vert270" wrap="square" lIns="0" tIns="34745" rIns="0" bIns="0" rtlCol="0">
            <a:spAutoFit/>
          </a:bodyPr>
          <a:lstStyle/>
          <a:p>
            <a:pPr marL="228842">
              <a:spcBef>
                <a:spcPts val="274"/>
              </a:spcBef>
            </a:pPr>
            <a:r>
              <a:rPr sz="1038" spc="-9" dirty="0">
                <a:latin typeface="Tahoma"/>
                <a:cs typeface="Tahoma"/>
              </a:rPr>
              <a:t>6</a:t>
            </a:r>
            <a:r>
              <a:rPr sz="1038" dirty="0">
                <a:latin typeface="Tahoma"/>
                <a:cs typeface="Tahoma"/>
              </a:rPr>
              <a:t>6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57"/>
              </a:spcBef>
            </a:pPr>
            <a:endParaRPr sz="1038">
              <a:latin typeface="Tahoma"/>
              <a:cs typeface="Tahoma"/>
            </a:endParaRPr>
          </a:p>
          <a:p>
            <a:pPr marL="153359">
              <a:spcBef>
                <a:spcPts val="9"/>
              </a:spcBef>
            </a:pPr>
            <a:r>
              <a:rPr sz="1038" spc="38" dirty="0">
                <a:latin typeface="Tahoma"/>
                <a:cs typeface="Tahoma"/>
              </a:rPr>
              <a:t>43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57"/>
              </a:spcBef>
            </a:pPr>
            <a:endParaRPr sz="1038">
              <a:latin typeface="Tahoma"/>
              <a:cs typeface="Tahoma"/>
            </a:endParaRPr>
          </a:p>
          <a:p>
            <a:pPr marL="99444"/>
            <a:r>
              <a:rPr sz="1038" spc="38" dirty="0">
                <a:latin typeface="Tahoma"/>
                <a:cs typeface="Tahoma"/>
              </a:rPr>
              <a:t>27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66"/>
              </a:spcBef>
            </a:pPr>
            <a:endParaRPr sz="1038">
              <a:latin typeface="Tahoma"/>
              <a:cs typeface="Tahoma"/>
            </a:endParaRPr>
          </a:p>
          <a:p>
            <a:pPr marL="77878"/>
            <a:r>
              <a:rPr sz="1038" spc="38" dirty="0">
                <a:latin typeface="Tahoma"/>
                <a:cs typeface="Tahoma"/>
              </a:rPr>
              <a:t>21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66"/>
              </a:spcBef>
            </a:pPr>
            <a:endParaRPr sz="1038">
              <a:latin typeface="Tahoma"/>
              <a:cs typeface="Tahoma"/>
            </a:endParaRPr>
          </a:p>
          <a:p>
            <a:pPr marL="67095"/>
            <a:r>
              <a:rPr sz="1038" spc="38" dirty="0">
                <a:latin typeface="Tahoma"/>
                <a:cs typeface="Tahoma"/>
              </a:rPr>
              <a:t>17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28"/>
              </a:spcBef>
            </a:pPr>
            <a:endParaRPr sz="1132">
              <a:latin typeface="Tahoma"/>
              <a:cs typeface="Tahoma"/>
            </a:endParaRPr>
          </a:p>
          <a:p>
            <a:pPr marL="56312">
              <a:spcBef>
                <a:spcPts val="9"/>
              </a:spcBef>
            </a:pPr>
            <a:r>
              <a:rPr sz="1038" spc="38" dirty="0">
                <a:latin typeface="Tahoma"/>
                <a:cs typeface="Tahoma"/>
              </a:rPr>
              <a:t>12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57"/>
              </a:spcBef>
            </a:pPr>
            <a:endParaRPr sz="1038">
              <a:latin typeface="Tahoma"/>
              <a:cs typeface="Tahoma"/>
            </a:endParaRPr>
          </a:p>
          <a:p>
            <a:pPr marL="45528"/>
            <a:r>
              <a:rPr sz="1038" spc="38" dirty="0">
                <a:latin typeface="Tahoma"/>
                <a:cs typeface="Tahoma"/>
              </a:rPr>
              <a:t>11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66"/>
              </a:spcBef>
            </a:pPr>
            <a:endParaRPr sz="1038">
              <a:latin typeface="Tahoma"/>
              <a:cs typeface="Tahoma"/>
            </a:endParaRPr>
          </a:p>
          <a:p>
            <a:pPr marL="34745"/>
            <a:r>
              <a:rPr sz="1038" dirty="0">
                <a:latin typeface="Tahoma"/>
                <a:cs typeface="Tahoma"/>
              </a:rPr>
              <a:t>8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66"/>
              </a:spcBef>
            </a:pPr>
            <a:endParaRPr sz="1038">
              <a:latin typeface="Tahoma"/>
              <a:cs typeface="Tahoma"/>
            </a:endParaRPr>
          </a:p>
          <a:p>
            <a:pPr marL="23962"/>
            <a:r>
              <a:rPr sz="1038" dirty="0">
                <a:latin typeface="Tahoma"/>
                <a:cs typeface="Tahoma"/>
              </a:rPr>
              <a:t>3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66"/>
              </a:spcBef>
            </a:pPr>
            <a:endParaRPr sz="1038">
              <a:latin typeface="Tahoma"/>
              <a:cs typeface="Tahoma"/>
            </a:endParaRPr>
          </a:p>
          <a:p>
            <a:pPr marL="23962"/>
            <a:r>
              <a:rPr sz="1038" dirty="0">
                <a:latin typeface="Tahoma"/>
                <a:cs typeface="Tahoma"/>
              </a:rPr>
              <a:t>5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28"/>
              </a:spcBef>
            </a:pPr>
            <a:endParaRPr sz="1132">
              <a:latin typeface="Tahoma"/>
              <a:cs typeface="Tahoma"/>
            </a:endParaRPr>
          </a:p>
          <a:p>
            <a:pPr marL="34745">
              <a:spcBef>
                <a:spcPts val="9"/>
              </a:spcBef>
            </a:pPr>
            <a:r>
              <a:rPr sz="1038" dirty="0">
                <a:latin typeface="Tahoma"/>
                <a:cs typeface="Tahoma"/>
              </a:rPr>
              <a:t>7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57"/>
              </a:spcBef>
            </a:pPr>
            <a:endParaRPr sz="1038">
              <a:latin typeface="Tahoma"/>
              <a:cs typeface="Tahoma"/>
            </a:endParaRPr>
          </a:p>
          <a:p>
            <a:pPr marL="23962"/>
            <a:r>
              <a:rPr sz="1038" dirty="0">
                <a:latin typeface="Tahoma"/>
                <a:cs typeface="Tahoma"/>
              </a:rPr>
              <a:t>3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098055" y="7794664"/>
            <a:ext cx="824265" cy="386983"/>
          </a:xfrm>
          <a:prstGeom prst="rect">
            <a:avLst/>
          </a:prstGeom>
        </p:spPr>
        <p:txBody>
          <a:bodyPr vert="vert270" wrap="square" lIns="0" tIns="34745" rIns="0" bIns="0" rtlCol="0">
            <a:spAutoFit/>
          </a:bodyPr>
          <a:lstStyle/>
          <a:p>
            <a:pPr marL="23962">
              <a:spcBef>
                <a:spcPts val="274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18</a:t>
            </a:r>
            <a:r>
              <a:rPr sz="1038" spc="226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47" dirty="0">
                <a:latin typeface="Tahoma"/>
                <a:cs typeface="Tahoma"/>
              </a:rPr>
              <a:t>1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104"/>
              </a:spcBef>
            </a:pPr>
            <a:endParaRPr sz="1038">
              <a:latin typeface="Tahoma"/>
              <a:cs typeface="Tahoma"/>
            </a:endParaRPr>
          </a:p>
          <a:p>
            <a:pPr marL="23962"/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19</a:t>
            </a:r>
            <a:r>
              <a:rPr sz="1038" spc="321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47" dirty="0">
                <a:latin typeface="Tahoma"/>
                <a:cs typeface="Tahoma"/>
              </a:rPr>
              <a:t>2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66"/>
              </a:spcBef>
            </a:pPr>
            <a:endParaRPr sz="1038">
              <a:latin typeface="Tahoma"/>
              <a:cs typeface="Tahoma"/>
            </a:endParaRPr>
          </a:p>
          <a:p>
            <a:pPr marL="23962"/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20</a:t>
            </a:r>
            <a:r>
              <a:rPr sz="1038" spc="321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47" dirty="0">
                <a:latin typeface="Tahoma"/>
                <a:cs typeface="Tahoma"/>
              </a:rPr>
              <a:t>3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084951" y="7794664"/>
            <a:ext cx="159724" cy="126998"/>
          </a:xfrm>
          <a:prstGeom prst="rect">
            <a:avLst/>
          </a:prstGeom>
        </p:spPr>
        <p:txBody>
          <a:bodyPr vert="vert270" wrap="square" lIns="0" tIns="34745" rIns="0" bIns="0" rtlCol="0">
            <a:spAutoFit/>
          </a:bodyPr>
          <a:lstStyle/>
          <a:p>
            <a:pPr marL="23962">
              <a:spcBef>
                <a:spcPts val="274"/>
              </a:spcBef>
            </a:pPr>
            <a:r>
              <a:rPr sz="1038" dirty="0">
                <a:latin typeface="Tahoma"/>
                <a:cs typeface="Tahoma"/>
              </a:rPr>
              <a:t>2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404882" y="7794664"/>
            <a:ext cx="1488806" cy="386983"/>
          </a:xfrm>
          <a:prstGeom prst="rect">
            <a:avLst/>
          </a:prstGeom>
        </p:spPr>
        <p:txBody>
          <a:bodyPr vert="vert270" wrap="square" lIns="0" tIns="39537" rIns="0" bIns="0" rtlCol="0">
            <a:spAutoFit/>
          </a:bodyPr>
          <a:lstStyle/>
          <a:p>
            <a:pPr marL="23962">
              <a:spcBef>
                <a:spcPts val="311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22</a:t>
            </a:r>
            <a:r>
              <a:rPr sz="1038" spc="321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47" dirty="0">
                <a:latin typeface="Tahoma"/>
                <a:cs typeface="Tahoma"/>
              </a:rPr>
              <a:t>2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66"/>
              </a:spcBef>
            </a:pPr>
            <a:endParaRPr sz="1038">
              <a:latin typeface="Tahoma"/>
              <a:cs typeface="Tahoma"/>
            </a:endParaRPr>
          </a:p>
          <a:p>
            <a:pPr marL="23962"/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23</a:t>
            </a:r>
            <a:r>
              <a:rPr sz="1038" spc="226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47" dirty="0">
                <a:latin typeface="Tahoma"/>
                <a:cs typeface="Tahoma"/>
              </a:rPr>
              <a:t>1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104"/>
              </a:spcBef>
            </a:pPr>
            <a:endParaRPr sz="1038">
              <a:latin typeface="Tahoma"/>
              <a:cs typeface="Tahoma"/>
            </a:endParaRPr>
          </a:p>
          <a:p>
            <a:pPr marL="23962"/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24</a:t>
            </a:r>
            <a:r>
              <a:rPr sz="1038" spc="226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47" dirty="0">
                <a:latin typeface="Tahoma"/>
                <a:cs typeface="Tahoma"/>
              </a:rPr>
              <a:t>1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66"/>
              </a:spcBef>
            </a:pPr>
            <a:endParaRPr sz="1038">
              <a:latin typeface="Tahoma"/>
              <a:cs typeface="Tahoma"/>
            </a:endParaRPr>
          </a:p>
          <a:p>
            <a:pPr marL="23962"/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25</a:t>
            </a:r>
            <a:r>
              <a:rPr sz="1038" spc="226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47" dirty="0">
                <a:latin typeface="Tahoma"/>
                <a:cs typeface="Tahoma"/>
              </a:rPr>
              <a:t>1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104"/>
              </a:spcBef>
            </a:pPr>
            <a:endParaRPr sz="1038">
              <a:latin typeface="Tahoma"/>
              <a:cs typeface="Tahoma"/>
            </a:endParaRPr>
          </a:p>
          <a:p>
            <a:pPr marL="23962"/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26</a:t>
            </a:r>
            <a:r>
              <a:rPr sz="1038" spc="226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47" dirty="0">
                <a:latin typeface="Tahoma"/>
                <a:cs typeface="Tahoma"/>
              </a:rPr>
              <a:t>1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047898" y="7794664"/>
            <a:ext cx="159724" cy="126998"/>
          </a:xfrm>
          <a:prstGeom prst="rect">
            <a:avLst/>
          </a:prstGeom>
        </p:spPr>
        <p:txBody>
          <a:bodyPr vert="vert270" wrap="square" lIns="0" tIns="34745" rIns="0" bIns="0" rtlCol="0">
            <a:spAutoFit/>
          </a:bodyPr>
          <a:lstStyle/>
          <a:p>
            <a:pPr marL="23962">
              <a:spcBef>
                <a:spcPts val="274"/>
              </a:spcBef>
            </a:pPr>
            <a:r>
              <a:rPr sz="1038" dirty="0">
                <a:latin typeface="Tahoma"/>
                <a:cs typeface="Tahoma"/>
              </a:rPr>
              <a:t>4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373247" y="7794671"/>
            <a:ext cx="2485617" cy="542737"/>
          </a:xfrm>
          <a:prstGeom prst="rect">
            <a:avLst/>
          </a:prstGeom>
        </p:spPr>
        <p:txBody>
          <a:bodyPr vert="vert270" wrap="square" lIns="0" tIns="34745" rIns="0" bIns="0" rtlCol="0">
            <a:spAutoFit/>
          </a:bodyPr>
          <a:lstStyle/>
          <a:p>
            <a:pPr marR="20368" algn="r">
              <a:spcBef>
                <a:spcPts val="274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32</a:t>
            </a:r>
            <a:r>
              <a:rPr sz="1038" spc="226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47" dirty="0">
                <a:latin typeface="Tahoma"/>
                <a:cs typeface="Tahoma"/>
              </a:rPr>
              <a:t>1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104"/>
              </a:spcBef>
            </a:pPr>
            <a:endParaRPr sz="1038">
              <a:latin typeface="Tahoma"/>
              <a:cs typeface="Tahoma"/>
            </a:endParaRPr>
          </a:p>
          <a:p>
            <a:pPr marR="20368" algn="r"/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42</a:t>
            </a:r>
            <a:r>
              <a:rPr sz="1038" spc="226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47" dirty="0">
                <a:latin typeface="Tahoma"/>
                <a:cs typeface="Tahoma"/>
              </a:rPr>
              <a:t>1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66"/>
              </a:spcBef>
            </a:pPr>
            <a:endParaRPr sz="1038">
              <a:latin typeface="Tahoma"/>
              <a:cs typeface="Tahoma"/>
            </a:endParaRPr>
          </a:p>
          <a:p>
            <a:pPr marR="20368" algn="r"/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45</a:t>
            </a:r>
            <a:r>
              <a:rPr sz="1038" spc="226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47" dirty="0">
                <a:latin typeface="Tahoma"/>
                <a:cs typeface="Tahoma"/>
              </a:rPr>
              <a:t>1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104"/>
              </a:spcBef>
            </a:pPr>
            <a:endParaRPr sz="1038">
              <a:latin typeface="Tahoma"/>
              <a:cs typeface="Tahoma"/>
            </a:endParaRPr>
          </a:p>
          <a:p>
            <a:pPr marR="20368" algn="r"/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47</a:t>
            </a:r>
            <a:r>
              <a:rPr sz="1038" spc="226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47" dirty="0">
                <a:latin typeface="Tahoma"/>
                <a:cs typeface="Tahoma"/>
              </a:rPr>
              <a:t>1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66"/>
              </a:spcBef>
            </a:pPr>
            <a:endParaRPr sz="1038">
              <a:latin typeface="Tahoma"/>
              <a:cs typeface="Tahoma"/>
            </a:endParaRPr>
          </a:p>
          <a:p>
            <a:pPr marR="20368" algn="r"/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49</a:t>
            </a:r>
            <a:r>
              <a:rPr sz="1038" spc="226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47" dirty="0">
                <a:latin typeface="Tahoma"/>
                <a:cs typeface="Tahoma"/>
              </a:rPr>
              <a:t>1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66"/>
              </a:spcBef>
            </a:pPr>
            <a:endParaRPr sz="1038">
              <a:latin typeface="Tahoma"/>
              <a:cs typeface="Tahoma"/>
            </a:endParaRPr>
          </a:p>
          <a:p>
            <a:pPr marR="20368" algn="r"/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53</a:t>
            </a:r>
            <a:r>
              <a:rPr sz="1038" spc="226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47" dirty="0">
                <a:latin typeface="Tahoma"/>
                <a:cs typeface="Tahoma"/>
              </a:rPr>
              <a:t>1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104"/>
              </a:spcBef>
            </a:pPr>
            <a:endParaRPr sz="1038">
              <a:latin typeface="Tahoma"/>
              <a:cs typeface="Tahoma"/>
            </a:endParaRPr>
          </a:p>
          <a:p>
            <a:pPr marR="9585" algn="r"/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64</a:t>
            </a:r>
            <a:r>
              <a:rPr sz="1038" spc="321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47" dirty="0">
                <a:latin typeface="Tahoma"/>
                <a:cs typeface="Tahoma"/>
              </a:rPr>
              <a:t>2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66"/>
              </a:spcBef>
            </a:pPr>
            <a:endParaRPr sz="1038">
              <a:latin typeface="Tahoma"/>
              <a:cs typeface="Tahoma"/>
            </a:endParaRPr>
          </a:p>
          <a:p>
            <a:pPr marR="20368" algn="r"/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1723</a:t>
            </a:r>
            <a:r>
              <a:rPr sz="1038" spc="236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47" dirty="0"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482732" y="3070685"/>
            <a:ext cx="11463379" cy="4870259"/>
          </a:xfrm>
          <a:custGeom>
            <a:avLst/>
            <a:gdLst/>
            <a:ahLst/>
            <a:cxnLst/>
            <a:rect l="l" t="t" r="r" b="b"/>
            <a:pathLst>
              <a:path w="6075680" h="2581275">
                <a:moveTo>
                  <a:pt x="0" y="2580825"/>
                </a:moveTo>
                <a:lnTo>
                  <a:pt x="6075573" y="2580825"/>
                </a:lnTo>
              </a:path>
              <a:path w="6075680" h="2581275">
                <a:moveTo>
                  <a:pt x="0" y="0"/>
                </a:moveTo>
                <a:lnTo>
                  <a:pt x="0" y="2580825"/>
                </a:lnTo>
              </a:path>
            </a:pathLst>
          </a:custGeom>
          <a:ln w="5747">
            <a:solidFill>
              <a:srgbClr val="F4F4F4"/>
            </a:solidFill>
          </a:ln>
        </p:spPr>
        <p:txBody>
          <a:bodyPr wrap="square" lIns="0" tIns="0" rIns="0" bIns="0" rtlCol="0"/>
          <a:lstStyle/>
          <a:p>
            <a:endParaRPr sz="3396"/>
          </a:p>
        </p:txBody>
      </p:sp>
      <p:pic>
        <p:nvPicPr>
          <p:cNvPr id="51" name="Audio 50">
            <a:hlinkClick r:id="" action="ppaction://media"/>
            <a:extLst>
              <a:ext uri="{FF2B5EF4-FFF2-40B4-BE49-F238E27FC236}">
                <a16:creationId xmlns:a16="http://schemas.microsoft.com/office/drawing/2014/main" id="{2EEC86B3-508B-0BD4-AF8F-7162737F12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88525" t="-196671" r="-388525" b="-196671"/>
          <a:stretch>
            <a:fillRect/>
          </a:stretch>
        </p:blipFill>
        <p:spPr>
          <a:xfrm>
            <a:off x="10693003" y="8354256"/>
            <a:ext cx="3564335" cy="20049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32"/>
    </mc:Choice>
    <mc:Fallback>
      <p:transition spd="slow" advTm="38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7621" y="1236175"/>
            <a:ext cx="7978119" cy="337492"/>
          </a:xfrm>
          <a:prstGeom prst="rect">
            <a:avLst/>
          </a:prstGeom>
        </p:spPr>
        <p:txBody>
          <a:bodyPr vert="horz" wrap="square" lIns="0" tIns="32349" rIns="0" bIns="0" rtlCol="0">
            <a:spAutoFit/>
          </a:bodyPr>
          <a:lstStyle/>
          <a:p>
            <a:pPr marL="23962">
              <a:spcBef>
                <a:spcPts val="255"/>
              </a:spcBef>
            </a:pPr>
            <a:r>
              <a:rPr sz="1981" spc="104" dirty="0">
                <a:solidFill>
                  <a:srgbClr val="333333"/>
                </a:solidFill>
                <a:latin typeface="Microsoft Sans Serif"/>
                <a:cs typeface="Microsoft Sans Serif"/>
              </a:rPr>
              <a:t>Data</a:t>
            </a:r>
            <a:r>
              <a:rPr sz="1981" spc="-8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94" dirty="0">
                <a:solidFill>
                  <a:srgbClr val="333333"/>
                </a:solidFill>
                <a:latin typeface="Microsoft Sans Serif"/>
                <a:cs typeface="Microsoft Sans Serif"/>
              </a:rPr>
              <a:t>Visualisation:</a:t>
            </a:r>
            <a:r>
              <a:rPr sz="1981" spc="-8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104" dirty="0">
                <a:solidFill>
                  <a:srgbClr val="333333"/>
                </a:solidFill>
                <a:latin typeface="Microsoft Sans Serif"/>
                <a:cs typeface="Microsoft Sans Serif"/>
              </a:rPr>
              <a:t>Empowering</a:t>
            </a:r>
            <a:r>
              <a:rPr sz="1981" spc="-8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66" dirty="0">
                <a:solidFill>
                  <a:srgbClr val="333333"/>
                </a:solidFill>
                <a:latin typeface="Microsoft Sans Serif"/>
                <a:cs typeface="Microsoft Sans Serif"/>
              </a:rPr>
              <a:t>Business</a:t>
            </a:r>
            <a:r>
              <a:rPr sz="1981" spc="-7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208" dirty="0">
                <a:solidFill>
                  <a:srgbClr val="333333"/>
                </a:solidFill>
                <a:latin typeface="Microsoft Sans Serif"/>
                <a:cs typeface="Microsoft Sans Serif"/>
              </a:rPr>
              <a:t>with</a:t>
            </a:r>
            <a:r>
              <a:rPr sz="1981" spc="-7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132" dirty="0">
                <a:solidFill>
                  <a:srgbClr val="333333"/>
                </a:solidFill>
                <a:latin typeface="Microsoft Sans Serif"/>
                <a:cs typeface="Microsoft Sans Serif"/>
              </a:rPr>
              <a:t>Eﬀective</a:t>
            </a:r>
            <a:r>
              <a:rPr sz="1981" spc="-7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123" dirty="0">
                <a:solidFill>
                  <a:srgbClr val="333333"/>
                </a:solidFill>
                <a:latin typeface="Microsoft Sans Serif"/>
                <a:cs typeface="Microsoft Sans Serif"/>
              </a:rPr>
              <a:t>Insights</a:t>
            </a:r>
            <a:endParaRPr sz="1981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5598" y="1869523"/>
            <a:ext cx="1909764" cy="721977"/>
          </a:xfrm>
          <a:prstGeom prst="rect">
            <a:avLst/>
          </a:prstGeom>
        </p:spPr>
        <p:txBody>
          <a:bodyPr vert="horz" wrap="square" lIns="0" tIns="20368" rIns="0" bIns="0" rtlCol="0">
            <a:spAutoFit/>
          </a:bodyPr>
          <a:lstStyle/>
          <a:p>
            <a:pPr marL="23962" marR="9585">
              <a:lnSpc>
                <a:spcPct val="112000"/>
              </a:lnSpc>
              <a:spcBef>
                <a:spcPts val="160"/>
              </a:spcBef>
            </a:pP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3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un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y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g 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38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85" dirty="0">
                <a:solidFill>
                  <a:srgbClr val="7E7E7E"/>
                </a:solidFill>
                <a:latin typeface="Trebuchet MS"/>
                <a:cs typeface="Trebuchet MS"/>
              </a:rPr>
              <a:t>,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y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47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rl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  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k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3 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months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83052" y="1869524"/>
            <a:ext cx="7586341" cy="726376"/>
          </a:xfrm>
          <a:prstGeom prst="rect">
            <a:avLst/>
          </a:prstGeom>
        </p:spPr>
        <p:txBody>
          <a:bodyPr vert="horz" wrap="square" lIns="0" tIns="23962" rIns="0" bIns="0" rtlCol="0">
            <a:spAutoFit/>
          </a:bodyPr>
          <a:lstStyle/>
          <a:p>
            <a:pPr marL="23962" marR="9585">
              <a:lnSpc>
                <a:spcPct val="109700"/>
              </a:lnSpc>
              <a:spcBef>
                <a:spcPts val="189"/>
              </a:spcBef>
              <a:tabLst>
                <a:tab pos="2637069" algn="l"/>
                <a:tab pos="5250174" algn="l"/>
              </a:tabLst>
            </a:pP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4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38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5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y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	</a:t>
            </a:r>
            <a:r>
              <a:rPr sz="1038" b="1" spc="-9" dirty="0">
                <a:latin typeface="Trebuchet MS"/>
                <a:cs typeface="Trebuchet MS"/>
              </a:rPr>
              <a:t>5</a:t>
            </a:r>
            <a:r>
              <a:rPr sz="1038" b="1" dirty="0">
                <a:latin typeface="Trebuchet MS"/>
                <a:cs typeface="Trebuchet MS"/>
              </a:rPr>
              <a:t>)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75" dirty="0">
                <a:latin typeface="Trebuchet MS"/>
                <a:cs typeface="Trebuchet MS"/>
              </a:rPr>
              <a:t>W</a:t>
            </a:r>
            <a:r>
              <a:rPr sz="1038" b="1" spc="-28" dirty="0">
                <a:latin typeface="Trebuchet MS"/>
                <a:cs typeface="Trebuchet MS"/>
              </a:rPr>
              <a:t>h</a:t>
            </a:r>
            <a:r>
              <a:rPr sz="1038" b="1" spc="19" dirty="0">
                <a:latin typeface="Trebuchet MS"/>
                <a:cs typeface="Trebuchet MS"/>
              </a:rPr>
              <a:t>a</a:t>
            </a:r>
            <a:r>
              <a:rPr sz="1038" b="1" spc="28" dirty="0">
                <a:latin typeface="Trebuchet MS"/>
                <a:cs typeface="Trebuchet MS"/>
              </a:rPr>
              <a:t>t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19" dirty="0">
                <a:latin typeface="Trebuchet MS"/>
                <a:cs typeface="Trebuchet MS"/>
              </a:rPr>
              <a:t>i</a:t>
            </a:r>
            <a:r>
              <a:rPr sz="1038" b="1" spc="66" dirty="0">
                <a:latin typeface="Trebuchet MS"/>
                <a:cs typeface="Trebuchet MS"/>
              </a:rPr>
              <a:t>s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spc="-28" dirty="0">
                <a:latin typeface="Trebuchet MS"/>
                <a:cs typeface="Trebuchet MS"/>
              </a:rPr>
              <a:t>he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38" dirty="0">
                <a:latin typeface="Trebuchet MS"/>
                <a:cs typeface="Trebuchet MS"/>
              </a:rPr>
              <a:t>C</a:t>
            </a:r>
            <a:r>
              <a:rPr sz="1038" b="1" spc="-19" dirty="0">
                <a:latin typeface="Trebuchet MS"/>
                <a:cs typeface="Trebuchet MS"/>
              </a:rPr>
              <a:t>u</a:t>
            </a:r>
            <a:r>
              <a:rPr sz="1038" b="1" spc="57" dirty="0">
                <a:latin typeface="Trebuchet MS"/>
                <a:cs typeface="Trebuchet MS"/>
              </a:rPr>
              <a:t>s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spc="-9" dirty="0">
                <a:latin typeface="Trebuchet MS"/>
                <a:cs typeface="Trebuchet MS"/>
              </a:rPr>
              <a:t>o</a:t>
            </a:r>
            <a:r>
              <a:rPr sz="1038" b="1" dirty="0">
                <a:latin typeface="Trebuchet MS"/>
                <a:cs typeface="Trebuchet MS"/>
              </a:rPr>
              <a:t>m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9" dirty="0">
                <a:latin typeface="Trebuchet MS"/>
                <a:cs typeface="Trebuchet MS"/>
              </a:rPr>
              <a:t>r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9" dirty="0">
                <a:latin typeface="Trebuchet MS"/>
                <a:cs typeface="Trebuchet MS"/>
              </a:rPr>
              <a:t>P</a:t>
            </a:r>
            <a:r>
              <a:rPr sz="1038" b="1" spc="-19" dirty="0">
                <a:latin typeface="Trebuchet MS"/>
                <a:cs typeface="Trebuchet MS"/>
              </a:rPr>
              <a:t>ur</a:t>
            </a:r>
            <a:r>
              <a:rPr sz="1038" b="1" spc="-57" dirty="0">
                <a:latin typeface="Trebuchet MS"/>
                <a:cs typeface="Trebuchet MS"/>
              </a:rPr>
              <a:t>c</a:t>
            </a:r>
            <a:r>
              <a:rPr sz="1038" b="1" spc="-28" dirty="0">
                <a:latin typeface="Trebuchet MS"/>
                <a:cs typeface="Trebuchet MS"/>
              </a:rPr>
              <a:t>h</a:t>
            </a:r>
            <a:r>
              <a:rPr sz="1038" b="1" spc="19" dirty="0">
                <a:latin typeface="Trebuchet MS"/>
                <a:cs typeface="Trebuchet MS"/>
              </a:rPr>
              <a:t>a</a:t>
            </a:r>
            <a:r>
              <a:rPr sz="1038" b="1" spc="57" dirty="0">
                <a:latin typeface="Trebuchet MS"/>
                <a:cs typeface="Trebuchet MS"/>
              </a:rPr>
              <a:t>s</a:t>
            </a:r>
            <a:r>
              <a:rPr sz="1038" b="1" spc="-28" dirty="0">
                <a:latin typeface="Trebuchet MS"/>
                <a:cs typeface="Trebuchet MS"/>
              </a:rPr>
              <a:t>e</a:t>
            </a:r>
            <a:r>
              <a:rPr sz="1038" b="1" dirty="0">
                <a:latin typeface="Trebuchet MS"/>
                <a:cs typeface="Trebuchet MS"/>
              </a:rPr>
              <a:t>	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6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un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ri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ri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80</a:t>
            </a:r>
            <a:r>
              <a:rPr sz="1038" b="1" spc="123" dirty="0">
                <a:solidFill>
                  <a:srgbClr val="7E7E7E"/>
                </a:solidFill>
                <a:latin typeface="Trebuchet MS"/>
                <a:cs typeface="Trebuchet MS"/>
              </a:rPr>
              <a:t>% 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y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038" b="1" spc="8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f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?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	</a:t>
            </a:r>
            <a:r>
              <a:rPr sz="1038" b="1" spc="-19" dirty="0">
                <a:latin typeface="Trebuchet MS"/>
                <a:cs typeface="Trebuchet MS"/>
              </a:rPr>
              <a:t>l</a:t>
            </a:r>
            <a:r>
              <a:rPr sz="1038" b="1" spc="19" dirty="0">
                <a:latin typeface="Trebuchet MS"/>
                <a:cs typeface="Trebuchet MS"/>
              </a:rPr>
              <a:t>at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19" dirty="0">
                <a:latin typeface="Trebuchet MS"/>
                <a:cs typeface="Trebuchet MS"/>
              </a:rPr>
              <a:t>n</a:t>
            </a:r>
            <a:r>
              <a:rPr sz="1038" b="1" spc="-57" dirty="0">
                <a:latin typeface="Trebuchet MS"/>
                <a:cs typeface="Trebuchet MS"/>
              </a:rPr>
              <a:t>c</a:t>
            </a:r>
            <a:r>
              <a:rPr sz="1038" b="1" dirty="0">
                <a:latin typeface="Trebuchet MS"/>
                <a:cs typeface="Trebuchet MS"/>
              </a:rPr>
              <a:t>y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9" dirty="0">
                <a:latin typeface="Trebuchet MS"/>
                <a:cs typeface="Trebuchet MS"/>
              </a:rPr>
              <a:t>b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spc="28" dirty="0">
                <a:latin typeface="Trebuchet MS"/>
                <a:cs typeface="Trebuchet MS"/>
              </a:rPr>
              <a:t>w</a:t>
            </a:r>
            <a:r>
              <a:rPr sz="1038" b="1" spc="-38" dirty="0">
                <a:latin typeface="Trebuchet MS"/>
                <a:cs typeface="Trebuchet MS"/>
              </a:rPr>
              <a:t>ee</a:t>
            </a:r>
            <a:r>
              <a:rPr sz="1038" b="1" spc="-9" dirty="0">
                <a:latin typeface="Trebuchet MS"/>
                <a:cs typeface="Trebuchet MS"/>
              </a:rPr>
              <a:t>n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9" dirty="0">
                <a:latin typeface="Trebuchet MS"/>
                <a:cs typeface="Trebuchet MS"/>
              </a:rPr>
              <a:t>1</a:t>
            </a:r>
            <a:r>
              <a:rPr sz="1038" b="1" spc="57" dirty="0">
                <a:latin typeface="Trebuchet MS"/>
                <a:cs typeface="Trebuchet MS"/>
              </a:rPr>
              <a:t>s</a:t>
            </a:r>
            <a:r>
              <a:rPr sz="1038" b="1" spc="28" dirty="0">
                <a:latin typeface="Trebuchet MS"/>
                <a:cs typeface="Trebuchet MS"/>
              </a:rPr>
              <a:t>t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9" dirty="0">
                <a:latin typeface="Trebuchet MS"/>
                <a:cs typeface="Trebuchet MS"/>
              </a:rPr>
              <a:t>p</a:t>
            </a:r>
            <a:r>
              <a:rPr sz="1038" b="1" spc="-19" dirty="0">
                <a:latin typeface="Trebuchet MS"/>
                <a:cs typeface="Trebuchet MS"/>
              </a:rPr>
              <a:t>ur</a:t>
            </a:r>
            <a:r>
              <a:rPr sz="1038" b="1" spc="-57" dirty="0">
                <a:latin typeface="Trebuchet MS"/>
                <a:cs typeface="Trebuchet MS"/>
              </a:rPr>
              <a:t>c</a:t>
            </a:r>
            <a:r>
              <a:rPr sz="1038" b="1" spc="-28" dirty="0">
                <a:latin typeface="Trebuchet MS"/>
                <a:cs typeface="Trebuchet MS"/>
              </a:rPr>
              <a:t>h</a:t>
            </a:r>
            <a:r>
              <a:rPr sz="1038" b="1" spc="19" dirty="0">
                <a:latin typeface="Trebuchet MS"/>
                <a:cs typeface="Trebuchet MS"/>
              </a:rPr>
              <a:t>a</a:t>
            </a:r>
            <a:r>
              <a:rPr sz="1038" b="1" spc="57" dirty="0">
                <a:latin typeface="Trebuchet MS"/>
                <a:cs typeface="Trebuchet MS"/>
              </a:rPr>
              <a:t>s</a:t>
            </a:r>
            <a:r>
              <a:rPr sz="1038" b="1" spc="-28" dirty="0">
                <a:latin typeface="Trebuchet MS"/>
                <a:cs typeface="Trebuchet MS"/>
              </a:rPr>
              <a:t>e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19" dirty="0">
                <a:latin typeface="Trebuchet MS"/>
                <a:cs typeface="Trebuchet MS"/>
              </a:rPr>
              <a:t>a</a:t>
            </a:r>
            <a:r>
              <a:rPr sz="1038" b="1" spc="-19" dirty="0">
                <a:latin typeface="Trebuchet MS"/>
                <a:cs typeface="Trebuchet MS"/>
              </a:rPr>
              <a:t>n</a:t>
            </a:r>
            <a:r>
              <a:rPr sz="1038" b="1" dirty="0">
                <a:latin typeface="Trebuchet MS"/>
                <a:cs typeface="Trebuchet MS"/>
              </a:rPr>
              <a:t>d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9" dirty="0">
                <a:latin typeface="Trebuchet MS"/>
                <a:cs typeface="Trebuchet MS"/>
              </a:rPr>
              <a:t>2</a:t>
            </a:r>
            <a:r>
              <a:rPr sz="1038" b="1" spc="-19" dirty="0">
                <a:latin typeface="Trebuchet MS"/>
                <a:cs typeface="Trebuchet MS"/>
              </a:rPr>
              <a:t>n</a:t>
            </a:r>
            <a:r>
              <a:rPr sz="1038" b="1" dirty="0">
                <a:latin typeface="Trebuchet MS"/>
                <a:cs typeface="Trebuchet MS"/>
              </a:rPr>
              <a:t>d	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f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v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nu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?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  </a:t>
            </a:r>
            <a:r>
              <a:rPr sz="1038" b="1" spc="-66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7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he</a:t>
            </a:r>
            <a:endParaRPr sz="1038">
              <a:latin typeface="Trebuchet MS"/>
              <a:cs typeface="Trebuchet MS"/>
            </a:endParaRPr>
          </a:p>
          <a:p>
            <a:pPr marL="2637069" marR="21566">
              <a:lnSpc>
                <a:spcPct val="109700"/>
              </a:lnSpc>
              <a:spcBef>
                <a:spcPts val="85"/>
              </a:spcBef>
              <a:tabLst>
                <a:tab pos="5250174" algn="l"/>
              </a:tabLst>
            </a:pPr>
            <a:r>
              <a:rPr sz="1038" b="1" spc="-9" dirty="0">
                <a:latin typeface="Trebuchet MS"/>
                <a:cs typeface="Trebuchet MS"/>
              </a:rPr>
              <a:t>p</a:t>
            </a:r>
            <a:r>
              <a:rPr sz="1038" b="1" spc="-19" dirty="0">
                <a:latin typeface="Trebuchet MS"/>
                <a:cs typeface="Trebuchet MS"/>
              </a:rPr>
              <a:t>ur</a:t>
            </a:r>
            <a:r>
              <a:rPr sz="1038" b="1" spc="57" dirty="0">
                <a:latin typeface="Trebuchet MS"/>
                <a:cs typeface="Trebuchet MS"/>
              </a:rPr>
              <a:t>s</a:t>
            </a:r>
            <a:r>
              <a:rPr sz="1038" b="1" spc="-28" dirty="0">
                <a:latin typeface="Trebuchet MS"/>
                <a:cs typeface="Trebuchet MS"/>
              </a:rPr>
              <a:t>e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9" dirty="0">
                <a:latin typeface="Trebuchet MS"/>
                <a:cs typeface="Trebuchet MS"/>
              </a:rPr>
              <a:t>?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57" dirty="0">
                <a:latin typeface="Trebuchet MS"/>
                <a:cs typeface="Trebuchet MS"/>
              </a:rPr>
              <a:t>&amp;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75" dirty="0">
                <a:latin typeface="Trebuchet MS"/>
                <a:cs typeface="Trebuchet MS"/>
              </a:rPr>
              <a:t>W</a:t>
            </a:r>
            <a:r>
              <a:rPr sz="1038" b="1" spc="-28" dirty="0">
                <a:latin typeface="Trebuchet MS"/>
                <a:cs typeface="Trebuchet MS"/>
              </a:rPr>
              <a:t>h</a:t>
            </a:r>
            <a:r>
              <a:rPr sz="1038" b="1" spc="19" dirty="0">
                <a:latin typeface="Trebuchet MS"/>
                <a:cs typeface="Trebuchet MS"/>
              </a:rPr>
              <a:t>a</a:t>
            </a:r>
            <a:r>
              <a:rPr sz="1038" b="1" spc="28" dirty="0">
                <a:latin typeface="Trebuchet MS"/>
                <a:cs typeface="Trebuchet MS"/>
              </a:rPr>
              <a:t>t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198" dirty="0">
                <a:latin typeface="Trebuchet MS"/>
                <a:cs typeface="Trebuchet MS"/>
              </a:rPr>
              <a:t>%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9" dirty="0">
                <a:latin typeface="Trebuchet MS"/>
                <a:cs typeface="Trebuchet MS"/>
              </a:rPr>
              <a:t>O</a:t>
            </a:r>
            <a:r>
              <a:rPr sz="1038" b="1" spc="19" dirty="0">
                <a:latin typeface="Trebuchet MS"/>
                <a:cs typeface="Trebuchet MS"/>
              </a:rPr>
              <a:t>f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38" dirty="0">
                <a:latin typeface="Trebuchet MS"/>
                <a:cs typeface="Trebuchet MS"/>
              </a:rPr>
              <a:t>C</a:t>
            </a:r>
            <a:r>
              <a:rPr sz="1038" b="1" spc="-19" dirty="0">
                <a:latin typeface="Trebuchet MS"/>
                <a:cs typeface="Trebuchet MS"/>
              </a:rPr>
              <a:t>u</a:t>
            </a:r>
            <a:r>
              <a:rPr sz="1038" b="1" spc="57" dirty="0">
                <a:latin typeface="Trebuchet MS"/>
                <a:cs typeface="Trebuchet MS"/>
              </a:rPr>
              <a:t>s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spc="-9" dirty="0">
                <a:latin typeface="Trebuchet MS"/>
                <a:cs typeface="Trebuchet MS"/>
              </a:rPr>
              <a:t>o</a:t>
            </a:r>
            <a:r>
              <a:rPr sz="1038" b="1" dirty="0">
                <a:latin typeface="Trebuchet MS"/>
                <a:cs typeface="Trebuchet MS"/>
              </a:rPr>
              <a:t>m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19" dirty="0">
                <a:latin typeface="Trebuchet MS"/>
                <a:cs typeface="Trebuchet MS"/>
              </a:rPr>
              <a:t>r</a:t>
            </a:r>
            <a:r>
              <a:rPr sz="1038" b="1" spc="66" dirty="0">
                <a:latin typeface="Trebuchet MS"/>
                <a:cs typeface="Trebuchet MS"/>
              </a:rPr>
              <a:t>s</a:t>
            </a:r>
            <a:r>
              <a:rPr sz="1038" b="1" dirty="0">
                <a:latin typeface="Trebuchet MS"/>
                <a:cs typeface="Trebuchet MS"/>
              </a:rPr>
              <a:t>	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op</a:t>
            </a:r>
            <a:r>
              <a:rPr sz="1038" b="1" spc="-47" dirty="0">
                <a:solidFill>
                  <a:srgbClr val="7E7E7E"/>
                </a:solidFill>
                <a:latin typeface="Trebuchet MS"/>
                <a:cs typeface="Trebuchet MS"/>
              </a:rPr>
              <a:t>/</a:t>
            </a:r>
            <a:r>
              <a:rPr sz="1038" b="1" spc="47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tt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1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0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od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ri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g  </a:t>
            </a:r>
            <a:r>
              <a:rPr sz="1038" b="1" spc="9" dirty="0">
                <a:latin typeface="Trebuchet MS"/>
                <a:cs typeface="Trebuchet MS"/>
              </a:rPr>
              <a:t>P</a:t>
            </a:r>
            <a:r>
              <a:rPr sz="1038" b="1" spc="-19" dirty="0">
                <a:latin typeface="Trebuchet MS"/>
                <a:cs typeface="Trebuchet MS"/>
              </a:rPr>
              <a:t>ur</a:t>
            </a:r>
            <a:r>
              <a:rPr sz="1038" b="1" spc="-57" dirty="0">
                <a:latin typeface="Trebuchet MS"/>
                <a:cs typeface="Trebuchet MS"/>
              </a:rPr>
              <a:t>c</a:t>
            </a:r>
            <a:r>
              <a:rPr sz="1038" b="1" spc="-28" dirty="0">
                <a:latin typeface="Trebuchet MS"/>
                <a:cs typeface="Trebuchet MS"/>
              </a:rPr>
              <a:t>h</a:t>
            </a:r>
            <a:r>
              <a:rPr sz="1038" b="1" spc="19" dirty="0">
                <a:latin typeface="Trebuchet MS"/>
                <a:cs typeface="Trebuchet MS"/>
              </a:rPr>
              <a:t>a</a:t>
            </a:r>
            <a:r>
              <a:rPr sz="1038" b="1" spc="57" dirty="0">
                <a:latin typeface="Trebuchet MS"/>
                <a:cs typeface="Trebuchet MS"/>
              </a:rPr>
              <a:t>s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dirty="0">
                <a:latin typeface="Trebuchet MS"/>
                <a:cs typeface="Trebuchet MS"/>
              </a:rPr>
              <a:t>d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dirty="0">
                <a:latin typeface="Trebuchet MS"/>
                <a:cs typeface="Trebuchet MS"/>
              </a:rPr>
              <a:t>m</a:t>
            </a:r>
            <a:r>
              <a:rPr sz="1038" b="1" spc="-9" dirty="0">
                <a:latin typeface="Trebuchet MS"/>
                <a:cs typeface="Trebuchet MS"/>
              </a:rPr>
              <a:t>o</a:t>
            </a:r>
            <a:r>
              <a:rPr sz="1038" b="1" spc="-19" dirty="0">
                <a:latin typeface="Trebuchet MS"/>
                <a:cs typeface="Trebuchet MS"/>
              </a:rPr>
              <a:t>r</a:t>
            </a:r>
            <a:r>
              <a:rPr sz="1038" b="1" spc="-28" dirty="0">
                <a:latin typeface="Trebuchet MS"/>
                <a:cs typeface="Trebuchet MS"/>
              </a:rPr>
              <a:t>e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9" dirty="0">
                <a:latin typeface="Trebuchet MS"/>
                <a:cs typeface="Trebuchet MS"/>
              </a:rPr>
              <a:t>on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9" dirty="0">
                <a:latin typeface="Trebuchet MS"/>
                <a:cs typeface="Trebuchet MS"/>
              </a:rPr>
              <a:t>2</a:t>
            </a:r>
            <a:r>
              <a:rPr sz="1038" b="1" spc="-19" dirty="0">
                <a:latin typeface="Trebuchet MS"/>
                <a:cs typeface="Trebuchet MS"/>
              </a:rPr>
              <a:t>n</a:t>
            </a:r>
            <a:r>
              <a:rPr sz="1038" b="1" dirty="0">
                <a:latin typeface="Trebuchet MS"/>
                <a:cs typeface="Trebuchet MS"/>
              </a:rPr>
              <a:t>d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9" dirty="0">
                <a:latin typeface="Trebuchet MS"/>
                <a:cs typeface="Trebuchet MS"/>
              </a:rPr>
              <a:t>P</a:t>
            </a:r>
            <a:r>
              <a:rPr sz="1038" b="1" spc="-19" dirty="0">
                <a:latin typeface="Trebuchet MS"/>
                <a:cs typeface="Trebuchet MS"/>
              </a:rPr>
              <a:t>ur</a:t>
            </a:r>
            <a:r>
              <a:rPr sz="1038" b="1" spc="-57" dirty="0">
                <a:latin typeface="Trebuchet MS"/>
                <a:cs typeface="Trebuchet MS"/>
              </a:rPr>
              <a:t>c</a:t>
            </a:r>
            <a:r>
              <a:rPr sz="1038" b="1" spc="-28" dirty="0">
                <a:latin typeface="Trebuchet MS"/>
                <a:cs typeface="Trebuchet MS"/>
              </a:rPr>
              <a:t>h</a:t>
            </a:r>
            <a:r>
              <a:rPr sz="1038" b="1" spc="19" dirty="0">
                <a:latin typeface="Trebuchet MS"/>
                <a:cs typeface="Trebuchet MS"/>
              </a:rPr>
              <a:t>a</a:t>
            </a:r>
            <a:r>
              <a:rPr sz="1038" b="1" spc="57" dirty="0">
                <a:latin typeface="Trebuchet MS"/>
                <a:cs typeface="Trebuchet MS"/>
              </a:rPr>
              <a:t>s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9" dirty="0">
                <a:latin typeface="Trebuchet MS"/>
                <a:cs typeface="Trebuchet MS"/>
              </a:rPr>
              <a:t>?</a:t>
            </a:r>
            <a:r>
              <a:rPr sz="1038" b="1" dirty="0">
                <a:latin typeface="Trebuchet MS"/>
                <a:cs typeface="Trebuchet MS"/>
              </a:rPr>
              <a:t>	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v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nu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?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(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66" dirty="0">
                <a:solidFill>
                  <a:srgbClr val="7E7E7E"/>
                </a:solidFill>
                <a:latin typeface="Trebuchet MS"/>
                <a:cs typeface="Trebuchet MS"/>
              </a:rPr>
              <a:t>x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lu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038" b="1" spc="8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K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23995" y="1869524"/>
            <a:ext cx="2221269" cy="902065"/>
          </a:xfrm>
          <a:prstGeom prst="rect">
            <a:avLst/>
          </a:prstGeom>
        </p:spPr>
        <p:txBody>
          <a:bodyPr vert="horz" wrap="square" lIns="0" tIns="23962" rIns="0" bIns="0" rtlCol="0">
            <a:spAutoFit/>
          </a:bodyPr>
          <a:lstStyle/>
          <a:p>
            <a:pPr marL="23962" marR="51519">
              <a:lnSpc>
                <a:spcPct val="109700"/>
              </a:lnSpc>
              <a:spcBef>
                <a:spcPts val="189"/>
              </a:spcBef>
              <a:buAutoNum type="arabicParenR" startAt="8"/>
              <a:tabLst>
                <a:tab pos="179720" algn="l"/>
              </a:tabLst>
            </a:pP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 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y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038" b="1" spc="8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2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lu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endParaRPr sz="1038">
              <a:latin typeface="Trebuchet MS"/>
              <a:cs typeface="Trebuchet MS"/>
            </a:endParaRPr>
          </a:p>
          <a:p>
            <a:pPr marL="23962" marR="9585">
              <a:lnSpc>
                <a:spcPct val="109700"/>
              </a:lnSpc>
              <a:spcBef>
                <a:spcPts val="85"/>
              </a:spcBef>
              <a:buAutoNum type="arabicParenR" startAt="8"/>
              <a:tabLst>
                <a:tab pos="179720" algn="l"/>
              </a:tabLst>
            </a:pP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ov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r  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038" b="1" spc="8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v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123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f  </a:t>
            </a:r>
            <a:r>
              <a:rPr sz="1038" b="1" spc="47" dirty="0">
                <a:solidFill>
                  <a:srgbClr val="7E7E7E"/>
                </a:solidFill>
                <a:latin typeface="Trebuchet MS"/>
                <a:cs typeface="Trebuchet MS"/>
              </a:rPr>
              <a:t>RFM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80669" y="2984500"/>
            <a:ext cx="7321562" cy="98242"/>
          </a:xfrm>
          <a:custGeom>
            <a:avLst/>
            <a:gdLst/>
            <a:ahLst/>
            <a:cxnLst/>
            <a:rect l="l" t="t" r="r" b="b"/>
            <a:pathLst>
              <a:path w="3880485" h="52069">
                <a:moveTo>
                  <a:pt x="3879862" y="25869"/>
                </a:moveTo>
                <a:lnTo>
                  <a:pt x="3877818" y="15798"/>
                </a:lnTo>
                <a:lnTo>
                  <a:pt x="3872280" y="7581"/>
                </a:lnTo>
                <a:lnTo>
                  <a:pt x="3864064" y="2032"/>
                </a:lnTo>
                <a:lnTo>
                  <a:pt x="3853992" y="0"/>
                </a:lnTo>
                <a:lnTo>
                  <a:pt x="3851122" y="584"/>
                </a:lnTo>
                <a:lnTo>
                  <a:pt x="3851122" y="0"/>
                </a:lnTo>
                <a:lnTo>
                  <a:pt x="25857" y="0"/>
                </a:lnTo>
                <a:lnTo>
                  <a:pt x="22987" y="0"/>
                </a:lnTo>
                <a:lnTo>
                  <a:pt x="22987" y="584"/>
                </a:lnTo>
                <a:lnTo>
                  <a:pt x="15798" y="2032"/>
                </a:lnTo>
                <a:lnTo>
                  <a:pt x="7569" y="7581"/>
                </a:lnTo>
                <a:lnTo>
                  <a:pt x="2032" y="15798"/>
                </a:lnTo>
                <a:lnTo>
                  <a:pt x="0" y="25869"/>
                </a:lnTo>
                <a:lnTo>
                  <a:pt x="2032" y="35941"/>
                </a:lnTo>
                <a:lnTo>
                  <a:pt x="7569" y="44157"/>
                </a:lnTo>
                <a:lnTo>
                  <a:pt x="15798" y="49707"/>
                </a:lnTo>
                <a:lnTo>
                  <a:pt x="22987" y="51168"/>
                </a:lnTo>
                <a:lnTo>
                  <a:pt x="22987" y="51739"/>
                </a:lnTo>
                <a:lnTo>
                  <a:pt x="25857" y="51739"/>
                </a:lnTo>
                <a:lnTo>
                  <a:pt x="3851122" y="51739"/>
                </a:lnTo>
                <a:lnTo>
                  <a:pt x="3851122" y="51168"/>
                </a:lnTo>
                <a:lnTo>
                  <a:pt x="3853992" y="51739"/>
                </a:lnTo>
                <a:lnTo>
                  <a:pt x="3864064" y="49707"/>
                </a:lnTo>
                <a:lnTo>
                  <a:pt x="3872280" y="44157"/>
                </a:lnTo>
                <a:lnTo>
                  <a:pt x="3877818" y="35941"/>
                </a:lnTo>
                <a:lnTo>
                  <a:pt x="3879862" y="25869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 sz="3396"/>
          </a:p>
        </p:txBody>
      </p:sp>
      <p:sp>
        <p:nvSpPr>
          <p:cNvPr id="7" name="object 7"/>
          <p:cNvSpPr txBox="1"/>
          <p:nvPr/>
        </p:nvSpPr>
        <p:spPr>
          <a:xfrm>
            <a:off x="879123" y="3416019"/>
            <a:ext cx="4774411" cy="923857"/>
          </a:xfrm>
          <a:prstGeom prst="rect">
            <a:avLst/>
          </a:prstGeom>
        </p:spPr>
        <p:txBody>
          <a:bodyPr vert="horz" wrap="square" lIns="0" tIns="25160" rIns="0" bIns="0" rtlCol="0">
            <a:spAutoFit/>
          </a:bodyPr>
          <a:lstStyle/>
          <a:p>
            <a:pPr marL="23962">
              <a:spcBef>
                <a:spcPts val="198"/>
              </a:spcBef>
            </a:pPr>
            <a:r>
              <a:rPr sz="1321" spc="-75" dirty="0">
                <a:solidFill>
                  <a:srgbClr val="333333"/>
                </a:solidFill>
                <a:latin typeface="Tahoma"/>
                <a:cs typeface="Tahoma"/>
              </a:rPr>
              <a:t>%</a:t>
            </a:r>
            <a:r>
              <a:rPr sz="1321" spc="-123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321" spc="85" dirty="0">
                <a:solidFill>
                  <a:srgbClr val="333333"/>
                </a:solidFill>
                <a:latin typeface="Tahoma"/>
                <a:cs typeface="Tahoma"/>
              </a:rPr>
              <a:t>of</a:t>
            </a:r>
            <a:r>
              <a:rPr sz="1321" spc="-123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321" spc="75" dirty="0">
                <a:solidFill>
                  <a:srgbClr val="333333"/>
                </a:solidFill>
                <a:latin typeface="Tahoma"/>
                <a:cs typeface="Tahoma"/>
              </a:rPr>
              <a:t>Customers</a:t>
            </a:r>
            <a:r>
              <a:rPr sz="1321" spc="-113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321" spc="85" dirty="0">
                <a:solidFill>
                  <a:srgbClr val="333333"/>
                </a:solidFill>
                <a:latin typeface="Tahoma"/>
                <a:cs typeface="Tahoma"/>
              </a:rPr>
              <a:t>Who</a:t>
            </a:r>
            <a:r>
              <a:rPr sz="1321" spc="-123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321" spc="66" dirty="0">
                <a:solidFill>
                  <a:srgbClr val="333333"/>
                </a:solidFill>
                <a:latin typeface="Tahoma"/>
                <a:cs typeface="Tahoma"/>
              </a:rPr>
              <a:t>Purchased</a:t>
            </a:r>
            <a:r>
              <a:rPr sz="1321" spc="-113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321" spc="104" dirty="0">
                <a:solidFill>
                  <a:srgbClr val="333333"/>
                </a:solidFill>
                <a:latin typeface="Tahoma"/>
                <a:cs typeface="Tahoma"/>
              </a:rPr>
              <a:t>More</a:t>
            </a:r>
            <a:r>
              <a:rPr sz="1321" spc="-123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321" spc="66" dirty="0">
                <a:solidFill>
                  <a:srgbClr val="333333"/>
                </a:solidFill>
                <a:latin typeface="Tahoma"/>
                <a:cs typeface="Tahoma"/>
              </a:rPr>
              <a:t>on</a:t>
            </a:r>
            <a:r>
              <a:rPr sz="1321" spc="-123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321" spc="75" dirty="0">
                <a:solidFill>
                  <a:srgbClr val="333333"/>
                </a:solidFill>
                <a:latin typeface="Tahoma"/>
                <a:cs typeface="Tahoma"/>
              </a:rPr>
              <a:t>2nd</a:t>
            </a:r>
            <a:r>
              <a:rPr sz="1321" spc="-113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321" spc="75" dirty="0">
                <a:solidFill>
                  <a:srgbClr val="333333"/>
                </a:solidFill>
                <a:latin typeface="Tahoma"/>
                <a:cs typeface="Tahoma"/>
              </a:rPr>
              <a:t>Order</a:t>
            </a:r>
            <a:r>
              <a:rPr sz="1321" spc="-123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321" spc="-66" dirty="0">
                <a:solidFill>
                  <a:srgbClr val="333333"/>
                </a:solidFill>
                <a:latin typeface="Tahoma"/>
                <a:cs typeface="Tahoma"/>
              </a:rPr>
              <a:t>:</a:t>
            </a:r>
            <a:r>
              <a:rPr sz="1321" spc="-151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698" spc="19" dirty="0">
                <a:solidFill>
                  <a:srgbClr val="333333"/>
                </a:solidFill>
                <a:latin typeface="Tahoma"/>
                <a:cs typeface="Tahoma"/>
              </a:rPr>
              <a:t>19%</a:t>
            </a:r>
            <a:endParaRPr sz="1698">
              <a:latin typeface="Tahoma"/>
              <a:cs typeface="Tahoma"/>
            </a:endParaRPr>
          </a:p>
          <a:p>
            <a:pPr>
              <a:spcBef>
                <a:spcPts val="66"/>
              </a:spcBef>
            </a:pPr>
            <a:endParaRPr sz="2359">
              <a:latin typeface="Tahoma"/>
              <a:cs typeface="Tahoma"/>
            </a:endParaRPr>
          </a:p>
          <a:p>
            <a:pPr marL="23962"/>
            <a:r>
              <a:rPr sz="1698" spc="66" dirty="0">
                <a:solidFill>
                  <a:srgbClr val="333333"/>
                </a:solidFill>
                <a:latin typeface="Tahoma"/>
                <a:cs typeface="Tahoma"/>
              </a:rPr>
              <a:t>Customer</a:t>
            </a:r>
            <a:r>
              <a:rPr sz="1698" spc="-1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698" spc="66" dirty="0">
                <a:solidFill>
                  <a:srgbClr val="333333"/>
                </a:solidFill>
                <a:latin typeface="Tahoma"/>
                <a:cs typeface="Tahoma"/>
              </a:rPr>
              <a:t>Purchase</a:t>
            </a:r>
            <a:r>
              <a:rPr sz="1698" spc="-1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698" spc="57" dirty="0">
                <a:solidFill>
                  <a:srgbClr val="333333"/>
                </a:solidFill>
                <a:latin typeface="Tahoma"/>
                <a:cs typeface="Tahoma"/>
              </a:rPr>
              <a:t>Latency</a:t>
            </a:r>
            <a:endParaRPr sz="1698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0814" y="4901786"/>
            <a:ext cx="2826307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28" dirty="0">
                <a:solidFill>
                  <a:srgbClr val="333333"/>
                </a:solidFill>
                <a:latin typeface="Lucida Sans Unicode"/>
                <a:cs typeface="Lucida Sans Unicode"/>
              </a:rPr>
              <a:t>M</a:t>
            </a:r>
            <a:r>
              <a:rPr sz="1038" spc="-57" dirty="0">
                <a:solidFill>
                  <a:srgbClr val="333333"/>
                </a:solidFill>
                <a:latin typeface="Lucida Sans Unicode"/>
                <a:cs typeface="Lucida Sans Unicode"/>
              </a:rPr>
              <a:t>on</a:t>
            </a:r>
            <a:r>
              <a:rPr sz="1038" spc="47" dirty="0">
                <a:solidFill>
                  <a:srgbClr val="333333"/>
                </a:solidFill>
                <a:latin typeface="Lucida Sans Unicode"/>
                <a:cs typeface="Lucida Sans Unicode"/>
              </a:rPr>
              <a:t>t</a:t>
            </a:r>
            <a:r>
              <a:rPr sz="1038" spc="-47" dirty="0">
                <a:solidFill>
                  <a:srgbClr val="333333"/>
                </a:solidFill>
                <a:latin typeface="Lucida Sans Unicode"/>
                <a:cs typeface="Lucida Sans Unicode"/>
              </a:rPr>
              <a:t>h</a:t>
            </a:r>
            <a:r>
              <a:rPr sz="1038" spc="-11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-57" dirty="0">
                <a:solidFill>
                  <a:srgbClr val="333333"/>
                </a:solidFill>
                <a:latin typeface="Lucida Sans Unicode"/>
                <a:cs typeface="Lucida Sans Unicode"/>
              </a:rPr>
              <a:t>o</a:t>
            </a:r>
            <a:r>
              <a:rPr sz="1038" spc="19" dirty="0">
                <a:solidFill>
                  <a:srgbClr val="333333"/>
                </a:solidFill>
                <a:latin typeface="Lucida Sans Unicode"/>
                <a:cs typeface="Lucida Sans Unicode"/>
              </a:rPr>
              <a:t>f</a:t>
            </a:r>
            <a:r>
              <a:rPr sz="1038" spc="-11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-57" dirty="0">
                <a:solidFill>
                  <a:srgbClr val="333333"/>
                </a:solidFill>
                <a:latin typeface="Lucida Sans Unicode"/>
                <a:cs typeface="Lucida Sans Unicode"/>
              </a:rPr>
              <a:t>1</a:t>
            </a:r>
            <a:r>
              <a:rPr sz="1038" spc="-19" dirty="0">
                <a:solidFill>
                  <a:srgbClr val="333333"/>
                </a:solidFill>
                <a:latin typeface="Lucida Sans Unicode"/>
                <a:cs typeface="Lucida Sans Unicode"/>
              </a:rPr>
              <a:t>s</a:t>
            </a:r>
            <a:r>
              <a:rPr sz="1038" spc="57" dirty="0">
                <a:solidFill>
                  <a:srgbClr val="333333"/>
                </a:solidFill>
                <a:latin typeface="Lucida Sans Unicode"/>
                <a:cs typeface="Lucida Sans Unicode"/>
              </a:rPr>
              <a:t>t</a:t>
            </a:r>
            <a:r>
              <a:rPr sz="1038" spc="-11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47" dirty="0">
                <a:solidFill>
                  <a:srgbClr val="333333"/>
                </a:solidFill>
                <a:latin typeface="Lucida Sans Unicode"/>
                <a:cs typeface="Lucida Sans Unicode"/>
              </a:rPr>
              <a:t>P</a:t>
            </a:r>
            <a:r>
              <a:rPr sz="1038" spc="-57" dirty="0">
                <a:solidFill>
                  <a:srgbClr val="333333"/>
                </a:solidFill>
                <a:latin typeface="Lucida Sans Unicode"/>
                <a:cs typeface="Lucida Sans Unicode"/>
              </a:rPr>
              <a:t>u</a:t>
            </a: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r</a:t>
            </a:r>
            <a:r>
              <a:rPr sz="1038" spc="-57" dirty="0">
                <a:solidFill>
                  <a:srgbClr val="333333"/>
                </a:solidFill>
                <a:latin typeface="Lucida Sans Unicode"/>
                <a:cs typeface="Lucida Sans Unicode"/>
              </a:rPr>
              <a:t>ch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a</a:t>
            </a:r>
            <a:r>
              <a:rPr sz="1038" spc="-19" dirty="0">
                <a:solidFill>
                  <a:srgbClr val="333333"/>
                </a:solidFill>
                <a:latin typeface="Lucida Sans Unicode"/>
                <a:cs typeface="Lucida Sans Unicode"/>
              </a:rPr>
              <a:t>s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e</a:t>
            </a: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     </a:t>
            </a:r>
            <a:r>
              <a:rPr sz="1038" spc="-12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-66" dirty="0">
                <a:solidFill>
                  <a:srgbClr val="333333"/>
                </a:solidFill>
                <a:latin typeface="Lucida Sans Unicode"/>
                <a:cs typeface="Lucida Sans Unicode"/>
              </a:rPr>
              <a:t>O</a:t>
            </a:r>
            <a:r>
              <a:rPr sz="1038" spc="-57" dirty="0">
                <a:solidFill>
                  <a:srgbClr val="333333"/>
                </a:solidFill>
                <a:latin typeface="Lucida Sans Unicode"/>
                <a:cs typeface="Lucida Sans Unicode"/>
              </a:rPr>
              <a:t>n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e</a:t>
            </a:r>
            <a:r>
              <a:rPr sz="1038" spc="-11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-85" dirty="0">
                <a:solidFill>
                  <a:srgbClr val="333333"/>
                </a:solidFill>
                <a:latin typeface="Lucida Sans Unicode"/>
                <a:cs typeface="Lucida Sans Unicode"/>
              </a:rPr>
              <a:t>T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i</a:t>
            </a:r>
            <a:r>
              <a:rPr sz="1038" spc="-75" dirty="0">
                <a:solidFill>
                  <a:srgbClr val="333333"/>
                </a:solidFill>
                <a:latin typeface="Lucida Sans Unicode"/>
                <a:cs typeface="Lucida Sans Unicode"/>
              </a:rPr>
              <a:t>m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e</a:t>
            </a:r>
            <a:r>
              <a:rPr sz="1038" spc="-11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47" dirty="0">
                <a:solidFill>
                  <a:srgbClr val="333333"/>
                </a:solidFill>
                <a:latin typeface="Lucida Sans Unicode"/>
                <a:cs typeface="Lucida Sans Unicode"/>
              </a:rPr>
              <a:t>P</a:t>
            </a:r>
            <a:r>
              <a:rPr sz="1038" spc="-57" dirty="0">
                <a:solidFill>
                  <a:srgbClr val="333333"/>
                </a:solidFill>
                <a:latin typeface="Lucida Sans Unicode"/>
                <a:cs typeface="Lucida Sans Unicode"/>
              </a:rPr>
              <a:t>u</a:t>
            </a: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r</a:t>
            </a:r>
            <a:r>
              <a:rPr sz="1038" spc="-57" dirty="0">
                <a:solidFill>
                  <a:srgbClr val="333333"/>
                </a:solidFill>
                <a:latin typeface="Lucida Sans Unicode"/>
                <a:cs typeface="Lucida Sans Unicode"/>
              </a:rPr>
              <a:t>ch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a</a:t>
            </a:r>
            <a:r>
              <a:rPr sz="1038" spc="-19" dirty="0">
                <a:solidFill>
                  <a:srgbClr val="333333"/>
                </a:solidFill>
                <a:latin typeface="Lucida Sans Unicode"/>
                <a:cs typeface="Lucida Sans Unicode"/>
              </a:rPr>
              <a:t>s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e</a:t>
            </a:r>
            <a:endParaRPr sz="1038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25409" y="4457140"/>
            <a:ext cx="1755210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28" dirty="0">
                <a:solidFill>
                  <a:srgbClr val="333333"/>
                </a:solidFill>
                <a:latin typeface="Lucida Sans Unicode"/>
                <a:cs typeface="Lucida Sans Unicode"/>
              </a:rPr>
              <a:t>M</a:t>
            </a:r>
            <a:r>
              <a:rPr sz="1038" spc="-57" dirty="0">
                <a:solidFill>
                  <a:srgbClr val="333333"/>
                </a:solidFill>
                <a:latin typeface="Lucida Sans Unicode"/>
                <a:cs typeface="Lucida Sans Unicode"/>
              </a:rPr>
              <a:t>on</a:t>
            </a:r>
            <a:r>
              <a:rPr sz="1038" spc="47" dirty="0">
                <a:solidFill>
                  <a:srgbClr val="333333"/>
                </a:solidFill>
                <a:latin typeface="Lucida Sans Unicode"/>
                <a:cs typeface="Lucida Sans Unicode"/>
              </a:rPr>
              <a:t>t</a:t>
            </a:r>
            <a:r>
              <a:rPr sz="1038" spc="-57" dirty="0">
                <a:solidFill>
                  <a:srgbClr val="333333"/>
                </a:solidFill>
                <a:latin typeface="Lucida Sans Unicode"/>
                <a:cs typeface="Lucida Sans Unicode"/>
              </a:rPr>
              <a:t>h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s</a:t>
            </a:r>
            <a:r>
              <a:rPr sz="1038" spc="-11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-85" dirty="0">
                <a:solidFill>
                  <a:srgbClr val="333333"/>
                </a:solidFill>
                <a:latin typeface="Lucida Sans Unicode"/>
                <a:cs typeface="Lucida Sans Unicode"/>
              </a:rPr>
              <a:t>T</a:t>
            </a:r>
            <a:r>
              <a:rPr sz="1038" spc="-47" dirty="0">
                <a:solidFill>
                  <a:srgbClr val="333333"/>
                </a:solidFill>
                <a:latin typeface="Lucida Sans Unicode"/>
                <a:cs typeface="Lucida Sans Unicode"/>
              </a:rPr>
              <a:t>o</a:t>
            </a:r>
            <a:r>
              <a:rPr sz="1038" spc="-11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9" dirty="0">
                <a:solidFill>
                  <a:srgbClr val="333333"/>
                </a:solidFill>
                <a:latin typeface="Lucida Sans Unicode"/>
                <a:cs typeface="Lucida Sans Unicode"/>
              </a:rPr>
              <a:t>R</a:t>
            </a:r>
            <a:r>
              <a:rPr sz="1038" spc="-19" dirty="0">
                <a:solidFill>
                  <a:srgbClr val="333333"/>
                </a:solidFill>
                <a:latin typeface="Lucida Sans Unicode"/>
                <a:cs typeface="Lucida Sans Unicode"/>
              </a:rPr>
              <a:t>e</a:t>
            </a:r>
            <a:r>
              <a:rPr sz="1038" spc="-57" dirty="0">
                <a:solidFill>
                  <a:srgbClr val="333333"/>
                </a:solidFill>
                <a:latin typeface="Lucida Sans Unicode"/>
                <a:cs typeface="Lucida Sans Unicode"/>
              </a:rPr>
              <a:t>p</a:t>
            </a:r>
            <a:r>
              <a:rPr sz="1038" spc="-19" dirty="0">
                <a:solidFill>
                  <a:srgbClr val="333333"/>
                </a:solidFill>
                <a:latin typeface="Lucida Sans Unicode"/>
                <a:cs typeface="Lucida Sans Unicode"/>
              </a:rPr>
              <a:t>e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a</a:t>
            </a:r>
            <a:r>
              <a:rPr sz="1038" spc="57" dirty="0">
                <a:solidFill>
                  <a:srgbClr val="333333"/>
                </a:solidFill>
                <a:latin typeface="Lucida Sans Unicode"/>
                <a:cs typeface="Lucida Sans Unicode"/>
              </a:rPr>
              <a:t>t</a:t>
            </a:r>
            <a:r>
              <a:rPr sz="1038" spc="-11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47" dirty="0">
                <a:solidFill>
                  <a:srgbClr val="333333"/>
                </a:solidFill>
                <a:latin typeface="Lucida Sans Unicode"/>
                <a:cs typeface="Lucida Sans Unicode"/>
              </a:rPr>
              <a:t>P</a:t>
            </a:r>
            <a:r>
              <a:rPr sz="1038" spc="-57" dirty="0">
                <a:solidFill>
                  <a:srgbClr val="333333"/>
                </a:solidFill>
                <a:latin typeface="Lucida Sans Unicode"/>
                <a:cs typeface="Lucida Sans Unicode"/>
              </a:rPr>
              <a:t>u</a:t>
            </a: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r</a:t>
            </a:r>
            <a:r>
              <a:rPr sz="1038" spc="-57" dirty="0">
                <a:solidFill>
                  <a:srgbClr val="333333"/>
                </a:solidFill>
                <a:latin typeface="Lucida Sans Unicode"/>
                <a:cs typeface="Lucida Sans Unicode"/>
              </a:rPr>
              <a:t>ch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a</a:t>
            </a:r>
            <a:r>
              <a:rPr sz="1038" spc="-19" dirty="0">
                <a:solidFill>
                  <a:srgbClr val="333333"/>
                </a:solidFill>
                <a:latin typeface="Lucida Sans Unicode"/>
                <a:cs typeface="Lucida Sans Unicode"/>
              </a:rPr>
              <a:t>s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e</a:t>
            </a:r>
            <a:endParaRPr sz="1038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70195" y="4901787"/>
            <a:ext cx="12699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-47" dirty="0">
                <a:solidFill>
                  <a:srgbClr val="333333"/>
                </a:solidFill>
                <a:latin typeface="Lucida Sans Unicode"/>
                <a:cs typeface="Lucida Sans Unicode"/>
              </a:rPr>
              <a:t>0</a:t>
            </a:r>
            <a:endParaRPr sz="1038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77020" y="4901787"/>
            <a:ext cx="12699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-47" dirty="0">
                <a:solidFill>
                  <a:srgbClr val="333333"/>
                </a:solidFill>
                <a:latin typeface="Lucida Sans Unicode"/>
                <a:cs typeface="Lucida Sans Unicode"/>
              </a:rPr>
              <a:t>1</a:t>
            </a:r>
            <a:endParaRPr sz="1038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83844" y="4901787"/>
            <a:ext cx="12699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-47" dirty="0">
                <a:solidFill>
                  <a:srgbClr val="333333"/>
                </a:solidFill>
                <a:latin typeface="Lucida Sans Unicode"/>
                <a:cs typeface="Lucida Sans Unicode"/>
              </a:rPr>
              <a:t>2</a:t>
            </a:r>
            <a:endParaRPr sz="1038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96090" y="4901787"/>
            <a:ext cx="12699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-47" dirty="0">
                <a:solidFill>
                  <a:srgbClr val="333333"/>
                </a:solidFill>
                <a:latin typeface="Lucida Sans Unicode"/>
                <a:cs typeface="Lucida Sans Unicode"/>
              </a:rPr>
              <a:t>3</a:t>
            </a:r>
            <a:endParaRPr sz="1038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608337" y="4901787"/>
            <a:ext cx="12699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-47" dirty="0">
                <a:solidFill>
                  <a:srgbClr val="333333"/>
                </a:solidFill>
                <a:latin typeface="Lucida Sans Unicode"/>
                <a:cs typeface="Lucida Sans Unicode"/>
              </a:rPr>
              <a:t>4</a:t>
            </a:r>
            <a:endParaRPr sz="1038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915160" y="4901787"/>
            <a:ext cx="12699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-47" dirty="0">
                <a:solidFill>
                  <a:srgbClr val="333333"/>
                </a:solidFill>
                <a:latin typeface="Lucida Sans Unicode"/>
                <a:cs typeface="Lucida Sans Unicode"/>
              </a:rPr>
              <a:t>5</a:t>
            </a:r>
            <a:endParaRPr sz="1038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221984" y="4901787"/>
            <a:ext cx="12699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-47" dirty="0">
                <a:solidFill>
                  <a:srgbClr val="333333"/>
                </a:solidFill>
                <a:latin typeface="Lucida Sans Unicode"/>
                <a:cs typeface="Lucida Sans Unicode"/>
              </a:rPr>
              <a:t>6</a:t>
            </a:r>
            <a:endParaRPr sz="1038">
              <a:latin typeface="Lucida Sans Unicode"/>
              <a:cs typeface="Lucida Sans Unicode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683969"/>
              </p:ext>
            </p:extLst>
          </p:nvPr>
        </p:nvGraphicFramePr>
        <p:xfrm>
          <a:off x="854284" y="5093845"/>
          <a:ext cx="12088784" cy="3079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5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2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3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31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131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023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131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097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4290">
                        <a:lnSpc>
                          <a:spcPct val="100000"/>
                        </a:lnSpc>
                      </a:pPr>
                      <a:r>
                        <a:rPr sz="900" spc="5" dirty="0">
                          <a:solidFill>
                            <a:srgbClr val="333333"/>
                          </a:solidFill>
                          <a:latin typeface="Lucida Sans Unicode"/>
                          <a:cs typeface="Lucida Sans Unicode"/>
                        </a:rPr>
                        <a:t>January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990" marB="0">
                    <a:lnT w="6350">
                      <a:solidFill>
                        <a:srgbClr val="CACAC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75590">
                        <a:lnSpc>
                          <a:spcPct val="100000"/>
                        </a:lnSpc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19%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5990" marB="0">
                    <a:lnT w="6350">
                      <a:solidFill>
                        <a:srgbClr val="CACACA"/>
                      </a:solidFill>
                      <a:prstDash val="solid"/>
                    </a:lnT>
                    <a:solidFill>
                      <a:srgbClr val="419DB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28%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5990" marB="0">
                    <a:lnT w="6350">
                      <a:solidFill>
                        <a:srgbClr val="CACACA"/>
                      </a:solidFill>
                      <a:prstDash val="solid"/>
                    </a:lnT>
                    <a:solidFill>
                      <a:srgbClr val="3172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267335" algn="r">
                        <a:lnSpc>
                          <a:spcPct val="100000"/>
                        </a:lnSpc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23%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5990" marB="0">
                    <a:lnT w="6350">
                      <a:solidFill>
                        <a:srgbClr val="CACACA"/>
                      </a:solidFill>
                      <a:prstDash val="solid"/>
                    </a:lnT>
                    <a:solidFill>
                      <a:srgbClr val="358BA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75590">
                        <a:lnSpc>
                          <a:spcPct val="100000"/>
                        </a:lnSpc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14%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5990" marB="0">
                    <a:lnT w="6350">
                      <a:solidFill>
                        <a:srgbClr val="CACACA"/>
                      </a:solidFill>
                      <a:prstDash val="solid"/>
                    </a:lnT>
                    <a:solidFill>
                      <a:srgbClr val="68B5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92735">
                        <a:lnSpc>
                          <a:spcPct val="100000"/>
                        </a:lnSpc>
                      </a:pPr>
                      <a:r>
                        <a:rPr sz="900" spc="-20" dirty="0">
                          <a:latin typeface="Tahoma"/>
                          <a:cs typeface="Tahoma"/>
                        </a:rPr>
                        <a:t>8%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5990" marB="0">
                    <a:lnT w="6350">
                      <a:solidFill>
                        <a:srgbClr val="CACACA"/>
                      </a:solidFill>
                      <a:prstDash val="solid"/>
                    </a:lnT>
                    <a:solidFill>
                      <a:srgbClr val="90CC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20" dirty="0">
                          <a:latin typeface="Tahoma"/>
                          <a:cs typeface="Tahoma"/>
                        </a:rPr>
                        <a:t>6%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5990" marB="0">
                    <a:lnT w="6350">
                      <a:solidFill>
                        <a:srgbClr val="CACACA"/>
                      </a:solidFill>
                      <a:prstDash val="solid"/>
                    </a:lnT>
                    <a:solidFill>
                      <a:srgbClr val="A3D6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CACAC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445" algn="ctr">
                        <a:lnSpc>
                          <a:spcPct val="100000"/>
                        </a:lnSpc>
                      </a:pPr>
                      <a:r>
                        <a:rPr sz="900" spc="-20" dirty="0">
                          <a:latin typeface="Tahoma"/>
                          <a:cs typeface="Tahoma"/>
                        </a:rPr>
                        <a:t>3%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5990" marB="0">
                    <a:lnT w="6350">
                      <a:solidFill>
                        <a:srgbClr val="CACACA"/>
                      </a:solidFill>
                      <a:prstDash val="solid"/>
                    </a:lnT>
                    <a:solidFill>
                      <a:srgbClr val="BBE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4290">
                        <a:lnSpc>
                          <a:spcPct val="100000"/>
                        </a:lnSpc>
                      </a:pPr>
                      <a:r>
                        <a:rPr sz="900" spc="-10" dirty="0">
                          <a:solidFill>
                            <a:srgbClr val="333333"/>
                          </a:solidFill>
                          <a:latin typeface="Lucida Sans Unicode"/>
                          <a:cs typeface="Lucida Sans Unicode"/>
                        </a:rPr>
                        <a:t>February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59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75590">
                        <a:lnSpc>
                          <a:spcPct val="100000"/>
                        </a:lnSpc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32%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5990" marB="0">
                    <a:solidFill>
                      <a:srgbClr val="419DB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16%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5990" marB="0">
                    <a:solidFill>
                      <a:srgbClr val="83C4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267335" algn="r">
                        <a:lnSpc>
                          <a:spcPct val="100000"/>
                        </a:lnSpc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24%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5990" marB="0">
                    <a:solidFill>
                      <a:srgbClr val="5EA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75590">
                        <a:lnSpc>
                          <a:spcPct val="100000"/>
                        </a:lnSpc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13%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5990" marB="0">
                    <a:solidFill>
                      <a:srgbClr val="86C6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75590">
                        <a:lnSpc>
                          <a:spcPct val="100000"/>
                        </a:lnSpc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10%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5990" marB="0">
                    <a:solidFill>
                      <a:srgbClr val="9CD2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20" dirty="0">
                          <a:latin typeface="Tahoma"/>
                          <a:cs typeface="Tahoma"/>
                        </a:rPr>
                        <a:t>6%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5990" marB="0">
                    <a:solidFill>
                      <a:srgbClr val="B4DFD6"/>
                    </a:solidFill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7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4290">
                        <a:lnSpc>
                          <a:spcPct val="100000"/>
                        </a:lnSpc>
                      </a:pPr>
                      <a:r>
                        <a:rPr sz="900" spc="-10" dirty="0">
                          <a:solidFill>
                            <a:srgbClr val="333333"/>
                          </a:solidFill>
                          <a:latin typeface="Lucida Sans Unicode"/>
                          <a:cs typeface="Lucida Sans Unicode"/>
                        </a:rPr>
                        <a:t>March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99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75590">
                        <a:lnSpc>
                          <a:spcPct val="100000"/>
                        </a:lnSpc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48%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5990" marB="0">
                    <a:solidFill>
                      <a:srgbClr val="2B588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14%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5990" marB="0">
                    <a:solidFill>
                      <a:srgbClr val="87C6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267335" algn="r">
                        <a:lnSpc>
                          <a:spcPct val="100000"/>
                        </a:lnSpc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16%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5990" marB="0">
                    <a:solidFill>
                      <a:srgbClr val="87C6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75590">
                        <a:lnSpc>
                          <a:spcPct val="100000"/>
                        </a:lnSpc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14%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5990" marB="0">
                    <a:solidFill>
                      <a:srgbClr val="86C6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20" dirty="0">
                          <a:latin typeface="Tahoma"/>
                          <a:cs typeface="Tahoma"/>
                        </a:rPr>
                        <a:t>8%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5990" marB="0">
                    <a:solidFill>
                      <a:srgbClr val="A5D7D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7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4290">
                        <a:lnSpc>
                          <a:spcPct val="100000"/>
                        </a:lnSpc>
                      </a:pPr>
                      <a:r>
                        <a:rPr sz="900" spc="-15" dirty="0">
                          <a:solidFill>
                            <a:srgbClr val="333333"/>
                          </a:solidFill>
                          <a:latin typeface="Lucida Sans Unicode"/>
                          <a:cs typeface="Lucida Sans Unicode"/>
                        </a:rPr>
                        <a:t>April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99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75590">
                        <a:lnSpc>
                          <a:spcPct val="100000"/>
                        </a:lnSpc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52%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5990" marB="0">
                    <a:solidFill>
                      <a:srgbClr val="3483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20%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5990" marB="0">
                    <a:solidFill>
                      <a:srgbClr val="89C7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267335" algn="r">
                        <a:lnSpc>
                          <a:spcPct val="100000"/>
                        </a:lnSpc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19%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5990" marB="0">
                    <a:solidFill>
                      <a:srgbClr val="8CC9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86C6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92735">
                        <a:lnSpc>
                          <a:spcPct val="100000"/>
                        </a:lnSpc>
                      </a:pPr>
                      <a:r>
                        <a:rPr sz="900" spc="-20" dirty="0">
                          <a:latin typeface="Tahoma"/>
                          <a:cs typeface="Tahoma"/>
                        </a:rPr>
                        <a:t>9%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5990" marB="0">
                    <a:solidFill>
                      <a:srgbClr val="B0DDD5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4290">
                        <a:lnSpc>
                          <a:spcPct val="100000"/>
                        </a:lnSpc>
                      </a:pPr>
                      <a:r>
                        <a:rPr sz="900" spc="5" dirty="0">
                          <a:solidFill>
                            <a:srgbClr val="333333"/>
                          </a:solidFill>
                          <a:latin typeface="Lucida Sans Unicode"/>
                          <a:cs typeface="Lucida Sans Unicode"/>
                        </a:rPr>
                        <a:t>May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59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75590">
                        <a:lnSpc>
                          <a:spcPct val="100000"/>
                        </a:lnSpc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70%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3594" marB="0">
                    <a:solidFill>
                      <a:srgbClr val="306D9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18%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3594" marB="0">
                    <a:solidFill>
                      <a:srgbClr val="96C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75590">
                        <a:lnSpc>
                          <a:spcPct val="100000"/>
                        </a:lnSpc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12%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3594" marB="0">
                    <a:solidFill>
                      <a:srgbClr val="AAD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7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4290">
                        <a:lnSpc>
                          <a:spcPct val="100000"/>
                        </a:lnSpc>
                      </a:pPr>
                      <a:r>
                        <a:rPr sz="900" spc="15" dirty="0">
                          <a:solidFill>
                            <a:srgbClr val="333333"/>
                          </a:solidFill>
                          <a:latin typeface="Lucida Sans Unicode"/>
                          <a:cs typeface="Lucida Sans Unicode"/>
                        </a:rPr>
                        <a:t>July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990" marB="0">
                    <a:lnB w="6350">
                      <a:solidFill>
                        <a:srgbClr val="CACAC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75590">
                        <a:lnSpc>
                          <a:spcPct val="100000"/>
                        </a:lnSpc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88%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5990" marB="0">
                    <a:lnB w="6350">
                      <a:solidFill>
                        <a:srgbClr val="CACACA"/>
                      </a:solidFill>
                      <a:prstDash val="solid"/>
                    </a:lnB>
                    <a:solidFill>
                      <a:srgbClr val="306D9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spc="-5" dirty="0">
                          <a:latin typeface="Tahoma"/>
                          <a:cs typeface="Tahoma"/>
                        </a:rPr>
                        <a:t>12%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5990" marB="0">
                    <a:lnB w="6350">
                      <a:solidFill>
                        <a:srgbClr val="CACACA"/>
                      </a:solidFill>
                      <a:prstDash val="solid"/>
                    </a:lnB>
                    <a:solidFill>
                      <a:srgbClr val="B0DDD5"/>
                    </a:solidFill>
                  </a:tcPr>
                </a:tc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CACAC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11821905" y="8296278"/>
            <a:ext cx="1126210" cy="141591"/>
          </a:xfrm>
          <a:prstGeom prst="rect">
            <a:avLst/>
          </a:prstGeom>
        </p:spPr>
        <p:txBody>
          <a:bodyPr vert="horz" wrap="square" lIns="0" tIns="25160" rIns="0" bIns="0" rtlCol="0">
            <a:spAutoFit/>
          </a:bodyPr>
          <a:lstStyle/>
          <a:p>
            <a:pPr marL="23962">
              <a:spcBef>
                <a:spcPts val="198"/>
              </a:spcBef>
            </a:pPr>
            <a:r>
              <a:rPr sz="755" spc="-9" dirty="0">
                <a:solidFill>
                  <a:srgbClr val="4D78A6"/>
                </a:solidFill>
                <a:latin typeface="Tahoma"/>
                <a:cs typeface="Tahoma"/>
              </a:rPr>
              <a:t>T</a:t>
            </a:r>
            <a:r>
              <a:rPr sz="755" spc="47" dirty="0">
                <a:solidFill>
                  <a:srgbClr val="4D78A6"/>
                </a:solidFill>
                <a:latin typeface="Tahoma"/>
                <a:cs typeface="Tahoma"/>
              </a:rPr>
              <a:t>A</a:t>
            </a:r>
            <a:r>
              <a:rPr sz="755" spc="-9" dirty="0">
                <a:solidFill>
                  <a:srgbClr val="4D78A6"/>
                </a:solidFill>
                <a:latin typeface="Tahoma"/>
                <a:cs typeface="Tahoma"/>
              </a:rPr>
              <a:t>T</a:t>
            </a:r>
            <a:r>
              <a:rPr sz="755" spc="57" dirty="0">
                <a:solidFill>
                  <a:srgbClr val="4D78A6"/>
                </a:solidFill>
                <a:latin typeface="Tahoma"/>
                <a:cs typeface="Tahoma"/>
              </a:rPr>
              <a:t>A</a:t>
            </a:r>
            <a:r>
              <a:rPr sz="755" spc="-75" dirty="0">
                <a:solidFill>
                  <a:srgbClr val="4D78A6"/>
                </a:solidFill>
                <a:latin typeface="Tahoma"/>
                <a:cs typeface="Tahoma"/>
              </a:rPr>
              <a:t> </a:t>
            </a:r>
            <a:r>
              <a:rPr sz="755" spc="-47" dirty="0">
                <a:solidFill>
                  <a:srgbClr val="4D78A6"/>
                </a:solidFill>
                <a:latin typeface="Tahoma"/>
                <a:cs typeface="Tahoma"/>
              </a:rPr>
              <a:t>I</a:t>
            </a:r>
            <a:r>
              <a:rPr sz="755" spc="19" dirty="0">
                <a:solidFill>
                  <a:srgbClr val="4D78A6"/>
                </a:solidFill>
                <a:latin typeface="Tahoma"/>
                <a:cs typeface="Tahoma"/>
              </a:rPr>
              <a:t>n</a:t>
            </a:r>
            <a:r>
              <a:rPr sz="755" spc="38" dirty="0">
                <a:solidFill>
                  <a:srgbClr val="4D78A6"/>
                </a:solidFill>
                <a:latin typeface="Tahoma"/>
                <a:cs typeface="Tahoma"/>
              </a:rPr>
              <a:t>si</a:t>
            </a:r>
            <a:r>
              <a:rPr sz="755" spc="28" dirty="0">
                <a:solidFill>
                  <a:srgbClr val="4D78A6"/>
                </a:solidFill>
                <a:latin typeface="Tahoma"/>
                <a:cs typeface="Tahoma"/>
              </a:rPr>
              <a:t>g</a:t>
            </a:r>
            <a:r>
              <a:rPr sz="755" spc="19" dirty="0">
                <a:solidFill>
                  <a:srgbClr val="4D78A6"/>
                </a:solidFill>
                <a:latin typeface="Tahoma"/>
                <a:cs typeface="Tahoma"/>
              </a:rPr>
              <a:t>h</a:t>
            </a:r>
            <a:r>
              <a:rPr sz="755" spc="66" dirty="0">
                <a:solidFill>
                  <a:srgbClr val="4D78A6"/>
                </a:solidFill>
                <a:latin typeface="Tahoma"/>
                <a:cs typeface="Tahoma"/>
              </a:rPr>
              <a:t>t</a:t>
            </a:r>
            <a:r>
              <a:rPr sz="755" spc="47" dirty="0">
                <a:solidFill>
                  <a:srgbClr val="4D78A6"/>
                </a:solidFill>
                <a:latin typeface="Tahoma"/>
                <a:cs typeface="Tahoma"/>
              </a:rPr>
              <a:t>s</a:t>
            </a:r>
            <a:r>
              <a:rPr sz="755" spc="-75" dirty="0">
                <a:solidFill>
                  <a:srgbClr val="4D78A6"/>
                </a:solidFill>
                <a:latin typeface="Tahoma"/>
                <a:cs typeface="Tahoma"/>
              </a:rPr>
              <a:t> </a:t>
            </a:r>
            <a:r>
              <a:rPr sz="755" spc="-9" dirty="0">
                <a:solidFill>
                  <a:srgbClr val="4D78A6"/>
                </a:solidFill>
                <a:latin typeface="Tahoma"/>
                <a:cs typeface="Tahoma"/>
              </a:rPr>
              <a:t>&amp;</a:t>
            </a:r>
            <a:r>
              <a:rPr sz="755" spc="-75" dirty="0">
                <a:solidFill>
                  <a:srgbClr val="4D78A6"/>
                </a:solidFill>
                <a:latin typeface="Tahoma"/>
                <a:cs typeface="Tahoma"/>
              </a:rPr>
              <a:t> </a:t>
            </a:r>
            <a:r>
              <a:rPr sz="755" spc="19" dirty="0">
                <a:solidFill>
                  <a:srgbClr val="4D78A6"/>
                </a:solidFill>
                <a:latin typeface="Tahoma"/>
                <a:cs typeface="Tahoma"/>
              </a:rPr>
              <a:t>Qu</a:t>
            </a:r>
            <a:r>
              <a:rPr sz="755" spc="28" dirty="0">
                <a:solidFill>
                  <a:srgbClr val="4D78A6"/>
                </a:solidFill>
                <a:latin typeface="Tahoma"/>
                <a:cs typeface="Tahoma"/>
              </a:rPr>
              <a:t>a</a:t>
            </a:r>
            <a:r>
              <a:rPr sz="755" spc="19" dirty="0">
                <a:solidFill>
                  <a:srgbClr val="4D78A6"/>
                </a:solidFill>
                <a:latin typeface="Tahoma"/>
                <a:cs typeface="Tahoma"/>
              </a:rPr>
              <a:t>n</a:t>
            </a:r>
            <a:r>
              <a:rPr sz="755" spc="66" dirty="0">
                <a:solidFill>
                  <a:srgbClr val="4D78A6"/>
                </a:solidFill>
                <a:latin typeface="Tahoma"/>
                <a:cs typeface="Tahoma"/>
              </a:rPr>
              <a:t>t</a:t>
            </a:r>
            <a:r>
              <a:rPr sz="755" spc="47" dirty="0">
                <a:solidFill>
                  <a:srgbClr val="4D78A6"/>
                </a:solidFill>
                <a:latin typeface="Tahoma"/>
                <a:cs typeface="Tahoma"/>
              </a:rPr>
              <a:t>s</a:t>
            </a:r>
            <a:endParaRPr sz="755">
              <a:latin typeface="Tahoma"/>
              <a:cs typeface="Tahoma"/>
            </a:endParaRP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9313C3BF-58EC-C40B-4E17-93E7B5A40A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88525" t="-196671" r="-388525" b="-196671"/>
          <a:stretch>
            <a:fillRect/>
          </a:stretch>
        </p:blipFill>
        <p:spPr>
          <a:xfrm>
            <a:off x="10693003" y="8354256"/>
            <a:ext cx="3564335" cy="20049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48"/>
    </mc:Choice>
    <mc:Fallback>
      <p:transition spd="slow" advTm="49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1637" y="1083775"/>
            <a:ext cx="7978119" cy="337492"/>
          </a:xfrm>
          <a:prstGeom prst="rect">
            <a:avLst/>
          </a:prstGeom>
        </p:spPr>
        <p:txBody>
          <a:bodyPr vert="horz" wrap="square" lIns="0" tIns="32349" rIns="0" bIns="0" rtlCol="0">
            <a:spAutoFit/>
          </a:bodyPr>
          <a:lstStyle/>
          <a:p>
            <a:pPr marL="23962">
              <a:spcBef>
                <a:spcPts val="255"/>
              </a:spcBef>
            </a:pPr>
            <a:r>
              <a:rPr sz="1981" spc="104" dirty="0">
                <a:solidFill>
                  <a:srgbClr val="333333"/>
                </a:solidFill>
                <a:latin typeface="Microsoft Sans Serif"/>
                <a:cs typeface="Microsoft Sans Serif"/>
              </a:rPr>
              <a:t>Data</a:t>
            </a:r>
            <a:r>
              <a:rPr sz="1981" spc="-8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94" dirty="0">
                <a:solidFill>
                  <a:srgbClr val="333333"/>
                </a:solidFill>
                <a:latin typeface="Microsoft Sans Serif"/>
                <a:cs typeface="Microsoft Sans Serif"/>
              </a:rPr>
              <a:t>Visualisation:</a:t>
            </a:r>
            <a:r>
              <a:rPr sz="1981" spc="-8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104" dirty="0">
                <a:solidFill>
                  <a:srgbClr val="333333"/>
                </a:solidFill>
                <a:latin typeface="Microsoft Sans Serif"/>
                <a:cs typeface="Microsoft Sans Serif"/>
              </a:rPr>
              <a:t>Empowering</a:t>
            </a:r>
            <a:r>
              <a:rPr sz="1981" spc="-8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66" dirty="0">
                <a:solidFill>
                  <a:srgbClr val="333333"/>
                </a:solidFill>
                <a:latin typeface="Microsoft Sans Serif"/>
                <a:cs typeface="Microsoft Sans Serif"/>
              </a:rPr>
              <a:t>Business</a:t>
            </a:r>
            <a:r>
              <a:rPr sz="1981" spc="-7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208" dirty="0">
                <a:solidFill>
                  <a:srgbClr val="333333"/>
                </a:solidFill>
                <a:latin typeface="Microsoft Sans Serif"/>
                <a:cs typeface="Microsoft Sans Serif"/>
              </a:rPr>
              <a:t>with</a:t>
            </a:r>
            <a:r>
              <a:rPr sz="1981" spc="-7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132" dirty="0">
                <a:solidFill>
                  <a:srgbClr val="333333"/>
                </a:solidFill>
                <a:latin typeface="Microsoft Sans Serif"/>
                <a:cs typeface="Microsoft Sans Serif"/>
              </a:rPr>
              <a:t>Eﬀective</a:t>
            </a:r>
            <a:r>
              <a:rPr sz="1981" spc="-7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123" dirty="0">
                <a:solidFill>
                  <a:srgbClr val="333333"/>
                </a:solidFill>
                <a:latin typeface="Microsoft Sans Serif"/>
                <a:cs typeface="Microsoft Sans Serif"/>
              </a:rPr>
              <a:t>Insights</a:t>
            </a:r>
            <a:endParaRPr sz="1981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9614" y="1717120"/>
            <a:ext cx="1780370" cy="362174"/>
          </a:xfrm>
          <a:prstGeom prst="rect">
            <a:avLst/>
          </a:prstGeom>
        </p:spPr>
        <p:txBody>
          <a:bodyPr vert="horz" wrap="square" lIns="0" tIns="23962" rIns="0" bIns="0" rtlCol="0">
            <a:spAutoFit/>
          </a:bodyPr>
          <a:lstStyle/>
          <a:p>
            <a:pPr marL="23962" marR="9585">
              <a:lnSpc>
                <a:spcPct val="109700"/>
              </a:lnSpc>
              <a:spcBef>
                <a:spcPts val="189"/>
              </a:spcBef>
            </a:pP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4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38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5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y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e 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y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038" b="1" spc="8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f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?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67072" y="1717123"/>
            <a:ext cx="4973295" cy="721977"/>
          </a:xfrm>
          <a:prstGeom prst="rect">
            <a:avLst/>
          </a:prstGeom>
        </p:spPr>
        <p:txBody>
          <a:bodyPr vert="horz" wrap="square" lIns="0" tIns="20368" rIns="0" bIns="0" rtlCol="0">
            <a:spAutoFit/>
          </a:bodyPr>
          <a:lstStyle/>
          <a:p>
            <a:pPr marL="23962" marR="9585">
              <a:lnSpc>
                <a:spcPct val="112000"/>
              </a:lnSpc>
              <a:spcBef>
                <a:spcPts val="160"/>
              </a:spcBef>
              <a:tabLst>
                <a:tab pos="2637069" algn="l"/>
              </a:tabLst>
            </a:pP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5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	</a:t>
            </a:r>
            <a:r>
              <a:rPr sz="1038" b="1" spc="-9" dirty="0">
                <a:latin typeface="Trebuchet MS"/>
                <a:cs typeface="Trebuchet MS"/>
              </a:rPr>
              <a:t>6</a:t>
            </a:r>
            <a:r>
              <a:rPr sz="1038" b="1" dirty="0">
                <a:latin typeface="Trebuchet MS"/>
                <a:cs typeface="Trebuchet MS"/>
              </a:rPr>
              <a:t>)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75" dirty="0">
                <a:latin typeface="Trebuchet MS"/>
                <a:cs typeface="Trebuchet MS"/>
              </a:rPr>
              <a:t>W</a:t>
            </a:r>
            <a:r>
              <a:rPr sz="1038" b="1" spc="-28" dirty="0">
                <a:latin typeface="Trebuchet MS"/>
                <a:cs typeface="Trebuchet MS"/>
              </a:rPr>
              <a:t>h</a:t>
            </a:r>
            <a:r>
              <a:rPr sz="1038" b="1" spc="-19" dirty="0">
                <a:latin typeface="Trebuchet MS"/>
                <a:cs typeface="Trebuchet MS"/>
              </a:rPr>
              <a:t>i</a:t>
            </a:r>
            <a:r>
              <a:rPr sz="1038" b="1" spc="-57" dirty="0">
                <a:latin typeface="Trebuchet MS"/>
                <a:cs typeface="Trebuchet MS"/>
              </a:rPr>
              <a:t>c</a:t>
            </a:r>
            <a:r>
              <a:rPr sz="1038" b="1" spc="-19" dirty="0">
                <a:latin typeface="Trebuchet MS"/>
                <a:cs typeface="Trebuchet MS"/>
              </a:rPr>
              <a:t>h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38" dirty="0">
                <a:latin typeface="Trebuchet MS"/>
                <a:cs typeface="Trebuchet MS"/>
              </a:rPr>
              <a:t>C</a:t>
            </a:r>
            <a:r>
              <a:rPr sz="1038" b="1" spc="-9" dirty="0">
                <a:latin typeface="Trebuchet MS"/>
                <a:cs typeface="Trebuchet MS"/>
              </a:rPr>
              <a:t>o</a:t>
            </a:r>
            <a:r>
              <a:rPr sz="1038" b="1" spc="-19" dirty="0">
                <a:latin typeface="Trebuchet MS"/>
                <a:cs typeface="Trebuchet MS"/>
              </a:rPr>
              <a:t>un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spc="-19" dirty="0">
                <a:latin typeface="Trebuchet MS"/>
                <a:cs typeface="Trebuchet MS"/>
              </a:rPr>
              <a:t>ri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66" dirty="0">
                <a:latin typeface="Trebuchet MS"/>
                <a:cs typeface="Trebuchet MS"/>
              </a:rPr>
              <a:t>s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38" dirty="0">
                <a:latin typeface="Trebuchet MS"/>
                <a:cs typeface="Trebuchet MS"/>
              </a:rPr>
              <a:t>C</a:t>
            </a:r>
            <a:r>
              <a:rPr sz="1038" b="1" spc="-9" dirty="0">
                <a:latin typeface="Trebuchet MS"/>
                <a:cs typeface="Trebuchet MS"/>
              </a:rPr>
              <a:t>o</a:t>
            </a:r>
            <a:r>
              <a:rPr sz="1038" b="1" spc="-19" dirty="0">
                <a:latin typeface="Trebuchet MS"/>
                <a:cs typeface="Trebuchet MS"/>
              </a:rPr>
              <a:t>n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spc="-19" dirty="0">
                <a:latin typeface="Trebuchet MS"/>
                <a:cs typeface="Trebuchet MS"/>
              </a:rPr>
              <a:t>ri</a:t>
            </a:r>
            <a:r>
              <a:rPr sz="1038" b="1" spc="-9" dirty="0">
                <a:latin typeface="Trebuchet MS"/>
                <a:cs typeface="Trebuchet MS"/>
              </a:rPr>
              <a:t>b</a:t>
            </a:r>
            <a:r>
              <a:rPr sz="1038" b="1" spc="-19" dirty="0">
                <a:latin typeface="Trebuchet MS"/>
                <a:cs typeface="Trebuchet MS"/>
              </a:rPr>
              <a:t>u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spc="-28" dirty="0">
                <a:latin typeface="Trebuchet MS"/>
                <a:cs typeface="Trebuchet MS"/>
              </a:rPr>
              <a:t>e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dirty="0">
                <a:latin typeface="Trebuchet MS"/>
                <a:cs typeface="Trebuchet MS"/>
              </a:rPr>
              <a:t>o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9" dirty="0">
                <a:latin typeface="Trebuchet MS"/>
                <a:cs typeface="Trebuchet MS"/>
              </a:rPr>
              <a:t>80</a:t>
            </a:r>
            <a:r>
              <a:rPr sz="1038" b="1" spc="123" dirty="0">
                <a:latin typeface="Trebuchet MS"/>
                <a:cs typeface="Trebuchet MS"/>
              </a:rPr>
              <a:t>%  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at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y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1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2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	</a:t>
            </a:r>
            <a:r>
              <a:rPr sz="1038" b="1" spc="-9" dirty="0">
                <a:latin typeface="Trebuchet MS"/>
                <a:cs typeface="Trebuchet MS"/>
              </a:rPr>
              <a:t>o</a:t>
            </a:r>
            <a:r>
              <a:rPr sz="1038" b="1" spc="19" dirty="0">
                <a:latin typeface="Trebuchet MS"/>
                <a:cs typeface="Trebuchet MS"/>
              </a:rPr>
              <a:t>f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66" dirty="0">
                <a:latin typeface="Trebuchet MS"/>
                <a:cs typeface="Trebuchet MS"/>
              </a:rPr>
              <a:t>S</a:t>
            </a:r>
            <a:r>
              <a:rPr sz="1038" b="1" spc="19" dirty="0">
                <a:latin typeface="Trebuchet MS"/>
                <a:cs typeface="Trebuchet MS"/>
              </a:rPr>
              <a:t>a</a:t>
            </a:r>
            <a:r>
              <a:rPr sz="1038" b="1" spc="-19" dirty="0">
                <a:latin typeface="Trebuchet MS"/>
                <a:cs typeface="Trebuchet MS"/>
              </a:rPr>
              <a:t>l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66" dirty="0">
                <a:latin typeface="Trebuchet MS"/>
                <a:cs typeface="Trebuchet MS"/>
              </a:rPr>
              <a:t>s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28" dirty="0">
                <a:latin typeface="Trebuchet MS"/>
                <a:cs typeface="Trebuchet MS"/>
              </a:rPr>
              <a:t>R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9" dirty="0">
                <a:latin typeface="Trebuchet MS"/>
                <a:cs typeface="Trebuchet MS"/>
              </a:rPr>
              <a:t>v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19" dirty="0">
                <a:latin typeface="Trebuchet MS"/>
                <a:cs typeface="Trebuchet MS"/>
              </a:rPr>
              <a:t>nu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9" dirty="0">
                <a:latin typeface="Trebuchet MS"/>
                <a:cs typeface="Trebuchet MS"/>
              </a:rPr>
              <a:t>?</a:t>
            </a:r>
            <a:r>
              <a:rPr sz="1038" b="1" dirty="0">
                <a:latin typeface="Trebuchet MS"/>
                <a:cs typeface="Trebuchet MS"/>
              </a:rPr>
              <a:t>  </a:t>
            </a:r>
            <a:r>
              <a:rPr sz="1038" b="1" spc="-66" dirty="0">
                <a:latin typeface="Trebuchet MS"/>
                <a:cs typeface="Trebuchet MS"/>
              </a:rPr>
              <a:t> </a:t>
            </a:r>
            <a:r>
              <a:rPr sz="1038" b="1" spc="-9" dirty="0">
                <a:latin typeface="Trebuchet MS"/>
                <a:cs typeface="Trebuchet MS"/>
              </a:rPr>
              <a:t>7</a:t>
            </a:r>
            <a:r>
              <a:rPr sz="1038" b="1" dirty="0">
                <a:latin typeface="Trebuchet MS"/>
                <a:cs typeface="Trebuchet MS"/>
              </a:rPr>
              <a:t>)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75" dirty="0">
                <a:latin typeface="Trebuchet MS"/>
                <a:cs typeface="Trebuchet MS"/>
              </a:rPr>
              <a:t>W</a:t>
            </a:r>
            <a:r>
              <a:rPr sz="1038" b="1" spc="-28" dirty="0">
                <a:latin typeface="Trebuchet MS"/>
                <a:cs typeface="Trebuchet MS"/>
              </a:rPr>
              <a:t>h</a:t>
            </a:r>
            <a:r>
              <a:rPr sz="1038" b="1" spc="19" dirty="0">
                <a:latin typeface="Trebuchet MS"/>
                <a:cs typeface="Trebuchet MS"/>
              </a:rPr>
              <a:t>a</a:t>
            </a:r>
            <a:r>
              <a:rPr sz="1038" b="1" spc="28" dirty="0">
                <a:latin typeface="Trebuchet MS"/>
                <a:cs typeface="Trebuchet MS"/>
              </a:rPr>
              <a:t>t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19" dirty="0">
                <a:latin typeface="Trebuchet MS"/>
                <a:cs typeface="Trebuchet MS"/>
              </a:rPr>
              <a:t>a</a:t>
            </a:r>
            <a:r>
              <a:rPr sz="1038" b="1" spc="-19" dirty="0">
                <a:latin typeface="Trebuchet MS"/>
                <a:cs typeface="Trebuchet MS"/>
              </a:rPr>
              <a:t>r</a:t>
            </a:r>
            <a:r>
              <a:rPr sz="1038" b="1" spc="-28" dirty="0">
                <a:latin typeface="Trebuchet MS"/>
                <a:cs typeface="Trebuchet MS"/>
              </a:rPr>
              <a:t>e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spc="-28" dirty="0">
                <a:latin typeface="Trebuchet MS"/>
                <a:cs typeface="Trebuchet MS"/>
              </a:rPr>
              <a:t>h</a:t>
            </a:r>
            <a:r>
              <a:rPr sz="1038" b="1" spc="-19" dirty="0">
                <a:latin typeface="Trebuchet MS"/>
                <a:cs typeface="Trebuchet MS"/>
              </a:rPr>
              <a:t>e 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?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&amp;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8" dirty="0">
                <a:solidFill>
                  <a:srgbClr val="7E7E7E"/>
                </a:solidFill>
                <a:latin typeface="Trebuchet MS"/>
                <a:cs typeface="Trebuchet MS"/>
              </a:rPr>
              <a:t>%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f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	</a:t>
            </a:r>
            <a:r>
              <a:rPr sz="1038" b="1" spc="-57" dirty="0">
                <a:latin typeface="Trebuchet MS"/>
                <a:cs typeface="Trebuchet MS"/>
              </a:rPr>
              <a:t>T</a:t>
            </a:r>
            <a:r>
              <a:rPr sz="1038" b="1" spc="-9" dirty="0">
                <a:latin typeface="Trebuchet MS"/>
                <a:cs typeface="Trebuchet MS"/>
              </a:rPr>
              <a:t>op</a:t>
            </a:r>
            <a:r>
              <a:rPr sz="1038" b="1" spc="-47" dirty="0">
                <a:latin typeface="Trebuchet MS"/>
                <a:cs typeface="Trebuchet MS"/>
              </a:rPr>
              <a:t>/</a:t>
            </a:r>
            <a:r>
              <a:rPr sz="1038" b="1" spc="47" dirty="0">
                <a:latin typeface="Trebuchet MS"/>
                <a:cs typeface="Trebuchet MS"/>
              </a:rPr>
              <a:t>B</a:t>
            </a:r>
            <a:r>
              <a:rPr sz="1038" b="1" spc="-9" dirty="0">
                <a:latin typeface="Trebuchet MS"/>
                <a:cs typeface="Trebuchet MS"/>
              </a:rPr>
              <a:t>o</a:t>
            </a:r>
            <a:r>
              <a:rPr sz="1038" b="1" spc="19" dirty="0">
                <a:latin typeface="Trebuchet MS"/>
                <a:cs typeface="Trebuchet MS"/>
              </a:rPr>
              <a:t>tt</a:t>
            </a:r>
            <a:r>
              <a:rPr sz="1038" b="1" spc="-9" dirty="0">
                <a:latin typeface="Trebuchet MS"/>
                <a:cs typeface="Trebuchet MS"/>
              </a:rPr>
              <a:t>o</a:t>
            </a:r>
            <a:r>
              <a:rPr sz="1038" b="1" spc="9" dirty="0">
                <a:latin typeface="Trebuchet MS"/>
                <a:cs typeface="Trebuchet MS"/>
              </a:rPr>
              <a:t>m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9" dirty="0">
                <a:latin typeface="Trebuchet MS"/>
                <a:cs typeface="Trebuchet MS"/>
              </a:rPr>
              <a:t>1</a:t>
            </a:r>
            <a:r>
              <a:rPr sz="1038" b="1" dirty="0">
                <a:latin typeface="Trebuchet MS"/>
                <a:cs typeface="Trebuchet MS"/>
              </a:rPr>
              <a:t>0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9" dirty="0">
                <a:latin typeface="Trebuchet MS"/>
                <a:cs typeface="Trebuchet MS"/>
              </a:rPr>
              <a:t>P</a:t>
            </a:r>
            <a:r>
              <a:rPr sz="1038" b="1" spc="-19" dirty="0">
                <a:latin typeface="Trebuchet MS"/>
                <a:cs typeface="Trebuchet MS"/>
              </a:rPr>
              <a:t>r</a:t>
            </a:r>
            <a:r>
              <a:rPr sz="1038" b="1" spc="-9" dirty="0">
                <a:latin typeface="Trebuchet MS"/>
                <a:cs typeface="Trebuchet MS"/>
              </a:rPr>
              <a:t>od</a:t>
            </a:r>
            <a:r>
              <a:rPr sz="1038" b="1" spc="-19" dirty="0">
                <a:latin typeface="Trebuchet MS"/>
                <a:cs typeface="Trebuchet MS"/>
              </a:rPr>
              <a:t>u</a:t>
            </a:r>
            <a:r>
              <a:rPr sz="1038" b="1" spc="-57" dirty="0">
                <a:latin typeface="Trebuchet MS"/>
                <a:cs typeface="Trebuchet MS"/>
              </a:rPr>
              <a:t>c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spc="66" dirty="0">
                <a:latin typeface="Trebuchet MS"/>
                <a:cs typeface="Trebuchet MS"/>
              </a:rPr>
              <a:t>s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57" dirty="0">
                <a:latin typeface="Trebuchet MS"/>
                <a:cs typeface="Trebuchet MS"/>
              </a:rPr>
              <a:t>c</a:t>
            </a:r>
            <a:r>
              <a:rPr sz="1038" b="1" spc="-9" dirty="0">
                <a:latin typeface="Trebuchet MS"/>
                <a:cs typeface="Trebuchet MS"/>
              </a:rPr>
              <a:t>o</a:t>
            </a:r>
            <a:r>
              <a:rPr sz="1038" b="1" spc="-19" dirty="0">
                <a:latin typeface="Trebuchet MS"/>
                <a:cs typeface="Trebuchet MS"/>
              </a:rPr>
              <a:t>n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spc="-19" dirty="0">
                <a:latin typeface="Trebuchet MS"/>
                <a:cs typeface="Trebuchet MS"/>
              </a:rPr>
              <a:t>ri</a:t>
            </a:r>
            <a:r>
              <a:rPr sz="1038" b="1" spc="-9" dirty="0">
                <a:latin typeface="Trebuchet MS"/>
                <a:cs typeface="Trebuchet MS"/>
              </a:rPr>
              <a:t>b</a:t>
            </a:r>
            <a:r>
              <a:rPr sz="1038" b="1" spc="-19" dirty="0">
                <a:latin typeface="Trebuchet MS"/>
                <a:cs typeface="Trebuchet MS"/>
              </a:rPr>
              <a:t>u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spc="-19" dirty="0">
                <a:latin typeface="Trebuchet MS"/>
                <a:cs typeface="Trebuchet MS"/>
              </a:rPr>
              <a:t>in</a:t>
            </a:r>
            <a:r>
              <a:rPr sz="1038" b="1" spc="57" dirty="0">
                <a:latin typeface="Trebuchet MS"/>
                <a:cs typeface="Trebuchet MS"/>
              </a:rPr>
              <a:t>g 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on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2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?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	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dirty="0">
                <a:latin typeface="Trebuchet MS"/>
                <a:cs typeface="Trebuchet MS"/>
              </a:rPr>
              <a:t>o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spc="-28" dirty="0">
                <a:latin typeface="Trebuchet MS"/>
                <a:cs typeface="Trebuchet MS"/>
              </a:rPr>
              <a:t>he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66" dirty="0">
                <a:latin typeface="Trebuchet MS"/>
                <a:cs typeface="Trebuchet MS"/>
              </a:rPr>
              <a:t>S</a:t>
            </a:r>
            <a:r>
              <a:rPr sz="1038" b="1" spc="19" dirty="0">
                <a:latin typeface="Trebuchet MS"/>
                <a:cs typeface="Trebuchet MS"/>
              </a:rPr>
              <a:t>a</a:t>
            </a:r>
            <a:r>
              <a:rPr sz="1038" b="1" spc="-19" dirty="0">
                <a:latin typeface="Trebuchet MS"/>
                <a:cs typeface="Trebuchet MS"/>
              </a:rPr>
              <a:t>l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66" dirty="0">
                <a:latin typeface="Trebuchet MS"/>
                <a:cs typeface="Trebuchet MS"/>
              </a:rPr>
              <a:t>s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28" dirty="0">
                <a:latin typeface="Trebuchet MS"/>
                <a:cs typeface="Trebuchet MS"/>
              </a:rPr>
              <a:t>R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9" dirty="0">
                <a:latin typeface="Trebuchet MS"/>
                <a:cs typeface="Trebuchet MS"/>
              </a:rPr>
              <a:t>v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19" dirty="0">
                <a:latin typeface="Trebuchet MS"/>
                <a:cs typeface="Trebuchet MS"/>
              </a:rPr>
              <a:t>nu</a:t>
            </a:r>
            <a:r>
              <a:rPr sz="1038" b="1" spc="-28" dirty="0">
                <a:latin typeface="Trebuchet MS"/>
                <a:cs typeface="Trebuchet MS"/>
              </a:rPr>
              <a:t>e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9" dirty="0">
                <a:latin typeface="Trebuchet MS"/>
                <a:cs typeface="Trebuchet MS"/>
              </a:rPr>
              <a:t>?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9" dirty="0">
                <a:latin typeface="Trebuchet MS"/>
                <a:cs typeface="Trebuchet MS"/>
              </a:rPr>
              <a:t>(</a:t>
            </a:r>
            <a:r>
              <a:rPr sz="1038" b="1" spc="19" dirty="0">
                <a:latin typeface="Trebuchet MS"/>
                <a:cs typeface="Trebuchet MS"/>
              </a:rPr>
              <a:t>E</a:t>
            </a:r>
            <a:r>
              <a:rPr sz="1038" b="1" spc="-66" dirty="0">
                <a:latin typeface="Trebuchet MS"/>
                <a:cs typeface="Trebuchet MS"/>
              </a:rPr>
              <a:t>x</a:t>
            </a:r>
            <a:r>
              <a:rPr sz="1038" b="1" spc="-57" dirty="0">
                <a:latin typeface="Trebuchet MS"/>
                <a:cs typeface="Trebuchet MS"/>
              </a:rPr>
              <a:t>c</a:t>
            </a:r>
            <a:r>
              <a:rPr sz="1038" b="1" spc="-19" dirty="0">
                <a:latin typeface="Trebuchet MS"/>
                <a:cs typeface="Trebuchet MS"/>
              </a:rPr>
              <a:t>lu</a:t>
            </a:r>
            <a:r>
              <a:rPr sz="1038" b="1" spc="-9" dirty="0">
                <a:latin typeface="Trebuchet MS"/>
                <a:cs typeface="Trebuchet MS"/>
              </a:rPr>
              <a:t>d</a:t>
            </a:r>
            <a:r>
              <a:rPr sz="1038" b="1" spc="-19" dirty="0">
                <a:latin typeface="Trebuchet MS"/>
                <a:cs typeface="Trebuchet MS"/>
              </a:rPr>
              <a:t>in</a:t>
            </a:r>
            <a:r>
              <a:rPr sz="1038" b="1" spc="85" dirty="0">
                <a:latin typeface="Trebuchet MS"/>
                <a:cs typeface="Trebuchet MS"/>
              </a:rPr>
              <a:t>g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dirty="0">
                <a:latin typeface="Trebuchet MS"/>
                <a:cs typeface="Trebuchet MS"/>
              </a:rPr>
              <a:t>U</a:t>
            </a:r>
            <a:r>
              <a:rPr sz="1038" b="1" spc="-28" dirty="0">
                <a:latin typeface="Trebuchet MS"/>
                <a:cs typeface="Trebuchet MS"/>
              </a:rPr>
              <a:t>K</a:t>
            </a:r>
            <a:r>
              <a:rPr sz="1038" b="1" dirty="0">
                <a:latin typeface="Trebuchet MS"/>
                <a:cs typeface="Trebuchet MS"/>
              </a:rPr>
              <a:t>)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94367" y="1717124"/>
            <a:ext cx="2397389" cy="721977"/>
          </a:xfrm>
          <a:prstGeom prst="rect">
            <a:avLst/>
          </a:prstGeom>
        </p:spPr>
        <p:txBody>
          <a:bodyPr vert="horz" wrap="square" lIns="0" tIns="20368" rIns="0" bIns="0" rtlCol="0">
            <a:spAutoFit/>
          </a:bodyPr>
          <a:lstStyle/>
          <a:p>
            <a:pPr marL="23962" marR="9585">
              <a:lnSpc>
                <a:spcPct val="112000"/>
              </a:lnSpc>
              <a:spcBef>
                <a:spcPts val="160"/>
              </a:spcBef>
            </a:pP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8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y  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038" b="1" spc="8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2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lu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9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  U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ov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r  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038" b="1" spc="8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v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123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f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F</a:t>
            </a:r>
            <a:r>
              <a:rPr sz="1038" b="1" spc="160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08011" y="1717124"/>
            <a:ext cx="2202100" cy="721977"/>
          </a:xfrm>
          <a:prstGeom prst="rect">
            <a:avLst/>
          </a:prstGeom>
        </p:spPr>
        <p:txBody>
          <a:bodyPr vert="horz" wrap="square" lIns="0" tIns="20368" rIns="0" bIns="0" rtlCol="0">
            <a:spAutoFit/>
          </a:bodyPr>
          <a:lstStyle/>
          <a:p>
            <a:pPr marL="23962" marR="9585">
              <a:lnSpc>
                <a:spcPct val="112000"/>
              </a:lnSpc>
              <a:spcBef>
                <a:spcPts val="160"/>
              </a:spcBef>
            </a:pP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10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38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f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y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od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re  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Selling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High 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but generating lesser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v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nu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llin</a:t>
            </a:r>
            <a:r>
              <a:rPr sz="1038" b="1" spc="8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75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t  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038" b="1" spc="8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v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nu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?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04669" y="2832100"/>
            <a:ext cx="7321562" cy="98242"/>
          </a:xfrm>
          <a:custGeom>
            <a:avLst/>
            <a:gdLst/>
            <a:ahLst/>
            <a:cxnLst/>
            <a:rect l="l" t="t" r="r" b="b"/>
            <a:pathLst>
              <a:path w="3880484" h="52069">
                <a:moveTo>
                  <a:pt x="3879862" y="25869"/>
                </a:moveTo>
                <a:lnTo>
                  <a:pt x="3877830" y="15798"/>
                </a:lnTo>
                <a:lnTo>
                  <a:pt x="3872280" y="7581"/>
                </a:lnTo>
                <a:lnTo>
                  <a:pt x="3864064" y="2032"/>
                </a:lnTo>
                <a:lnTo>
                  <a:pt x="3853992" y="0"/>
                </a:lnTo>
                <a:lnTo>
                  <a:pt x="3851122" y="584"/>
                </a:lnTo>
                <a:lnTo>
                  <a:pt x="3851122" y="0"/>
                </a:lnTo>
                <a:lnTo>
                  <a:pt x="25869" y="0"/>
                </a:lnTo>
                <a:lnTo>
                  <a:pt x="22987" y="0"/>
                </a:lnTo>
                <a:lnTo>
                  <a:pt x="22987" y="584"/>
                </a:lnTo>
                <a:lnTo>
                  <a:pt x="15798" y="2032"/>
                </a:lnTo>
                <a:lnTo>
                  <a:pt x="7581" y="7581"/>
                </a:lnTo>
                <a:lnTo>
                  <a:pt x="2032" y="15798"/>
                </a:lnTo>
                <a:lnTo>
                  <a:pt x="0" y="25869"/>
                </a:lnTo>
                <a:lnTo>
                  <a:pt x="2032" y="35941"/>
                </a:lnTo>
                <a:lnTo>
                  <a:pt x="7581" y="44157"/>
                </a:lnTo>
                <a:lnTo>
                  <a:pt x="15798" y="49707"/>
                </a:lnTo>
                <a:lnTo>
                  <a:pt x="22987" y="51168"/>
                </a:lnTo>
                <a:lnTo>
                  <a:pt x="22987" y="51739"/>
                </a:lnTo>
                <a:lnTo>
                  <a:pt x="25869" y="51739"/>
                </a:lnTo>
                <a:lnTo>
                  <a:pt x="3851122" y="51739"/>
                </a:lnTo>
                <a:lnTo>
                  <a:pt x="3851122" y="51168"/>
                </a:lnTo>
                <a:lnTo>
                  <a:pt x="3853992" y="51739"/>
                </a:lnTo>
                <a:lnTo>
                  <a:pt x="3864064" y="49707"/>
                </a:lnTo>
                <a:lnTo>
                  <a:pt x="3872280" y="44157"/>
                </a:lnTo>
                <a:lnTo>
                  <a:pt x="3877830" y="35941"/>
                </a:lnTo>
                <a:lnTo>
                  <a:pt x="3879862" y="25869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 sz="3396"/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069746"/>
              </p:ext>
            </p:extLst>
          </p:nvPr>
        </p:nvGraphicFramePr>
        <p:xfrm>
          <a:off x="838293" y="3737653"/>
          <a:ext cx="2896995" cy="17785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8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4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5208">
                <a:tc>
                  <a:txBody>
                    <a:bodyPr/>
                    <a:lstStyle/>
                    <a:p>
                      <a:pPr marL="34290">
                        <a:lnSpc>
                          <a:spcPts val="630"/>
                        </a:lnSpc>
                        <a:spcBef>
                          <a:spcPts val="80"/>
                        </a:spcBef>
                      </a:pPr>
                      <a:r>
                        <a:rPr sz="900" spc="-10" dirty="0">
                          <a:solidFill>
                            <a:srgbClr val="333333"/>
                          </a:solidFill>
                          <a:latin typeface="Lucida Sans Unicode"/>
                          <a:cs typeface="Lucida Sans Unicode"/>
                        </a:rPr>
                        <a:t>POST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9170" marB="0">
                    <a:lnT w="6350">
                      <a:solidFill>
                        <a:srgbClr val="CACAC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6510" algn="r">
                        <a:lnSpc>
                          <a:spcPts val="630"/>
                        </a:lnSpc>
                        <a:spcBef>
                          <a:spcPts val="80"/>
                        </a:spcBef>
                      </a:pP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$27,204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9170" marB="0">
                    <a:lnT w="6350">
                      <a:solidFill>
                        <a:srgbClr val="CACACA"/>
                      </a:solidFill>
                      <a:prstDash val="solid"/>
                    </a:lnT>
                    <a:solidFill>
                      <a:srgbClr val="2B5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208">
                <a:tc>
                  <a:txBody>
                    <a:bodyPr/>
                    <a:lstStyle/>
                    <a:p>
                      <a:pPr marL="34290">
                        <a:lnSpc>
                          <a:spcPts val="630"/>
                        </a:lnSpc>
                        <a:spcBef>
                          <a:spcPts val="80"/>
                        </a:spcBef>
                      </a:pPr>
                      <a:r>
                        <a:rPr sz="900" spc="-30" dirty="0">
                          <a:solidFill>
                            <a:srgbClr val="333333"/>
                          </a:solidFill>
                          <a:latin typeface="Lucida Sans Unicode"/>
                          <a:cs typeface="Lucida Sans Unicode"/>
                        </a:rPr>
                        <a:t>22423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9170" marB="0"/>
                </a:tc>
                <a:tc>
                  <a:txBody>
                    <a:bodyPr/>
                    <a:lstStyle/>
                    <a:p>
                      <a:pPr marR="16510" algn="r">
                        <a:lnSpc>
                          <a:spcPts val="630"/>
                        </a:lnSpc>
                        <a:spcBef>
                          <a:spcPts val="80"/>
                        </a:spcBef>
                      </a:pP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$14,783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9170" marB="0">
                    <a:solidFill>
                      <a:srgbClr val="409B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054"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900" spc="-30" dirty="0">
                          <a:solidFill>
                            <a:srgbClr val="333333"/>
                          </a:solidFill>
                          <a:latin typeface="Lucida Sans Unicode"/>
                          <a:cs typeface="Lucida Sans Unicode"/>
                        </a:rPr>
                        <a:t>22960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9170" marB="0"/>
                </a:tc>
                <a:tc>
                  <a:txBody>
                    <a:bodyPr/>
                    <a:lstStyle/>
                    <a:p>
                      <a:pPr marR="17780" algn="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900" spc="15" dirty="0">
                          <a:latin typeface="Tahoma"/>
                          <a:cs typeface="Tahoma"/>
                        </a:rPr>
                        <a:t>$4,952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9170" marB="0">
                    <a:solidFill>
                      <a:srgbClr val="91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816">
                <a:tc>
                  <a:txBody>
                    <a:bodyPr/>
                    <a:lstStyle/>
                    <a:p>
                      <a:pPr marL="34290">
                        <a:lnSpc>
                          <a:spcPts val="635"/>
                        </a:lnSpc>
                        <a:spcBef>
                          <a:spcPts val="80"/>
                        </a:spcBef>
                      </a:pPr>
                      <a:r>
                        <a:rPr sz="900" spc="-20" dirty="0">
                          <a:solidFill>
                            <a:srgbClr val="333333"/>
                          </a:solidFill>
                          <a:latin typeface="Lucida Sans Unicode"/>
                          <a:cs typeface="Lucida Sans Unicode"/>
                        </a:rPr>
                        <a:t>85099B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9170" marB="0"/>
                </a:tc>
                <a:tc>
                  <a:txBody>
                    <a:bodyPr/>
                    <a:lstStyle/>
                    <a:p>
                      <a:pPr marR="1778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900" spc="15" dirty="0">
                          <a:latin typeface="Tahoma"/>
                          <a:cs typeface="Tahoma"/>
                        </a:rPr>
                        <a:t>$2,833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387" marB="0">
                    <a:solidFill>
                      <a:srgbClr val="A4D7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925">
                <a:tc>
                  <a:txBody>
                    <a:bodyPr/>
                    <a:lstStyle/>
                    <a:p>
                      <a:pPr marL="34290">
                        <a:lnSpc>
                          <a:spcPts val="635"/>
                        </a:lnSpc>
                        <a:spcBef>
                          <a:spcPts val="80"/>
                        </a:spcBef>
                      </a:pPr>
                      <a:r>
                        <a:rPr sz="900" spc="-30" dirty="0">
                          <a:solidFill>
                            <a:srgbClr val="333333"/>
                          </a:solidFill>
                          <a:latin typeface="Lucida Sans Unicode"/>
                          <a:cs typeface="Lucida Sans Unicode"/>
                        </a:rPr>
                        <a:t>47566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9170" marB="0"/>
                </a:tc>
                <a:tc>
                  <a:txBody>
                    <a:bodyPr/>
                    <a:lstStyle/>
                    <a:p>
                      <a:pPr marR="17780" algn="r">
                        <a:lnSpc>
                          <a:spcPts val="635"/>
                        </a:lnSpc>
                        <a:spcBef>
                          <a:spcPts val="80"/>
                        </a:spcBef>
                      </a:pPr>
                      <a:r>
                        <a:rPr sz="900" spc="15" dirty="0">
                          <a:latin typeface="Tahoma"/>
                          <a:cs typeface="Tahoma"/>
                        </a:rPr>
                        <a:t>$2,738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9170" marB="0">
                    <a:solidFill>
                      <a:srgbClr val="A4D7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208">
                <a:tc>
                  <a:txBody>
                    <a:bodyPr/>
                    <a:lstStyle/>
                    <a:p>
                      <a:pPr marL="34290">
                        <a:lnSpc>
                          <a:spcPts val="635"/>
                        </a:lnSpc>
                        <a:spcBef>
                          <a:spcPts val="75"/>
                        </a:spcBef>
                      </a:pPr>
                      <a:r>
                        <a:rPr sz="900" spc="-30" dirty="0">
                          <a:solidFill>
                            <a:srgbClr val="333333"/>
                          </a:solidFill>
                          <a:latin typeface="Lucida Sans Unicode"/>
                          <a:cs typeface="Lucida Sans Unicode"/>
                        </a:rPr>
                        <a:t>84879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7971" marB="0"/>
                </a:tc>
                <a:tc>
                  <a:txBody>
                    <a:bodyPr/>
                    <a:lstStyle/>
                    <a:p>
                      <a:pPr marR="17780" algn="r">
                        <a:lnSpc>
                          <a:spcPts val="635"/>
                        </a:lnSpc>
                        <a:spcBef>
                          <a:spcPts val="75"/>
                        </a:spcBef>
                      </a:pPr>
                      <a:r>
                        <a:rPr sz="900" spc="15" dirty="0">
                          <a:latin typeface="Tahoma"/>
                          <a:cs typeface="Tahoma"/>
                        </a:rPr>
                        <a:t>$2,246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7971" marB="0">
                    <a:solidFill>
                      <a:srgbClr val="A4D7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731"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00" spc="-30" dirty="0">
                          <a:solidFill>
                            <a:srgbClr val="333333"/>
                          </a:solidFill>
                          <a:latin typeface="Lucida Sans Unicode"/>
                          <a:cs typeface="Lucida Sans Unicode"/>
                        </a:rPr>
                        <a:t>85123A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7971" marB="0"/>
                </a:tc>
                <a:tc>
                  <a:txBody>
                    <a:bodyPr/>
                    <a:lstStyle/>
                    <a:p>
                      <a:pPr marR="1778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00" spc="15" dirty="0">
                          <a:latin typeface="Tahoma"/>
                          <a:cs typeface="Tahoma"/>
                        </a:rPr>
                        <a:t>$1,934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7971" marB="0">
                    <a:solidFill>
                      <a:srgbClr val="A4D7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393">
                <a:tc>
                  <a:txBody>
                    <a:bodyPr/>
                    <a:lstStyle/>
                    <a:p>
                      <a:pPr marL="34290">
                        <a:lnSpc>
                          <a:spcPts val="610"/>
                        </a:lnSpc>
                        <a:spcBef>
                          <a:spcPts val="80"/>
                        </a:spcBef>
                      </a:pPr>
                      <a:r>
                        <a:rPr sz="900" spc="-30" dirty="0">
                          <a:solidFill>
                            <a:srgbClr val="333333"/>
                          </a:solidFill>
                          <a:latin typeface="Lucida Sans Unicode"/>
                          <a:cs typeface="Lucida Sans Unicode"/>
                        </a:rPr>
                        <a:t>79321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9170" marB="0"/>
                </a:tc>
                <a:tc>
                  <a:txBody>
                    <a:bodyPr/>
                    <a:lstStyle/>
                    <a:p>
                      <a:pPr marR="16510" algn="r">
                        <a:lnSpc>
                          <a:spcPts val="655"/>
                        </a:lnSpc>
                        <a:spcBef>
                          <a:spcPts val="35"/>
                        </a:spcBef>
                      </a:pPr>
                      <a:r>
                        <a:rPr sz="900" spc="20" dirty="0">
                          <a:latin typeface="Tahoma"/>
                          <a:cs typeface="Tahoma"/>
                        </a:rPr>
                        <a:t>$600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387" marB="0">
                    <a:solidFill>
                      <a:srgbClr val="B8E1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3">
                <a:tc>
                  <a:txBody>
                    <a:bodyPr/>
                    <a:lstStyle/>
                    <a:p>
                      <a:pPr marL="34290">
                        <a:lnSpc>
                          <a:spcPts val="630"/>
                        </a:lnSpc>
                        <a:spcBef>
                          <a:spcPts val="100"/>
                        </a:spcBef>
                      </a:pPr>
                      <a:r>
                        <a:rPr sz="900" spc="-30" dirty="0">
                          <a:solidFill>
                            <a:srgbClr val="333333"/>
                          </a:solidFill>
                          <a:latin typeface="Lucida Sans Unicode"/>
                          <a:cs typeface="Lucida Sans Unicode"/>
                        </a:rPr>
                        <a:t>21621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23962" marB="0">
                    <a:lnB w="6350">
                      <a:solidFill>
                        <a:srgbClr val="CACAC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510"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900" spc="20" dirty="0">
                          <a:latin typeface="Tahoma"/>
                          <a:cs typeface="Tahoma"/>
                        </a:rPr>
                        <a:t>$170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3179" marB="0">
                    <a:lnB w="6350">
                      <a:solidFill>
                        <a:srgbClr val="CACACA"/>
                      </a:solidFill>
                      <a:prstDash val="solid"/>
                    </a:lnB>
                    <a:solidFill>
                      <a:srgbClr val="B8E1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863139" y="3176862"/>
            <a:ext cx="1951698" cy="559941"/>
          </a:xfrm>
          <a:prstGeom prst="rect">
            <a:avLst/>
          </a:prstGeom>
        </p:spPr>
        <p:txBody>
          <a:bodyPr vert="horz" wrap="square" lIns="0" tIns="29952" rIns="0" bIns="0" rtlCol="0">
            <a:spAutoFit/>
          </a:bodyPr>
          <a:lstStyle/>
          <a:p>
            <a:pPr marL="23962">
              <a:spcBef>
                <a:spcPts val="236"/>
              </a:spcBef>
            </a:pPr>
            <a:r>
              <a:rPr sz="1321" dirty="0">
                <a:solidFill>
                  <a:srgbClr val="333333"/>
                </a:solidFill>
                <a:latin typeface="Tahoma"/>
                <a:cs typeface="Tahoma"/>
              </a:rPr>
              <a:t>T</a:t>
            </a:r>
            <a:r>
              <a:rPr sz="1321" spc="57" dirty="0">
                <a:solidFill>
                  <a:srgbClr val="333333"/>
                </a:solidFill>
                <a:latin typeface="Tahoma"/>
                <a:cs typeface="Tahoma"/>
              </a:rPr>
              <a:t>o</a:t>
            </a:r>
            <a:r>
              <a:rPr sz="1321" spc="75" dirty="0">
                <a:solidFill>
                  <a:srgbClr val="333333"/>
                </a:solidFill>
                <a:latin typeface="Tahoma"/>
                <a:cs typeface="Tahoma"/>
              </a:rPr>
              <a:t>p</a:t>
            </a:r>
            <a:r>
              <a:rPr sz="1321" spc="-123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321" spc="85" dirty="0">
                <a:solidFill>
                  <a:srgbClr val="333333"/>
                </a:solidFill>
                <a:latin typeface="Tahoma"/>
                <a:cs typeface="Tahoma"/>
              </a:rPr>
              <a:t>1</a:t>
            </a:r>
            <a:r>
              <a:rPr sz="1321" spc="94" dirty="0">
                <a:solidFill>
                  <a:srgbClr val="333333"/>
                </a:solidFill>
                <a:latin typeface="Tahoma"/>
                <a:cs typeface="Tahoma"/>
              </a:rPr>
              <a:t>0</a:t>
            </a:r>
            <a:r>
              <a:rPr sz="1321" spc="1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321" spc="66" dirty="0">
                <a:solidFill>
                  <a:srgbClr val="333333"/>
                </a:solidFill>
                <a:latin typeface="Tahoma"/>
                <a:cs typeface="Tahoma"/>
              </a:rPr>
              <a:t>S</a:t>
            </a:r>
            <a:r>
              <a:rPr sz="1321" spc="47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r>
              <a:rPr sz="1321" spc="94" dirty="0">
                <a:solidFill>
                  <a:srgbClr val="333333"/>
                </a:solidFill>
                <a:latin typeface="Tahoma"/>
                <a:cs typeface="Tahoma"/>
              </a:rPr>
              <a:t>lli</a:t>
            </a:r>
            <a:r>
              <a:rPr sz="1321" spc="57" dirty="0">
                <a:solidFill>
                  <a:srgbClr val="333333"/>
                </a:solidFill>
                <a:latin typeface="Tahoma"/>
                <a:cs typeface="Tahoma"/>
              </a:rPr>
              <a:t>n</a:t>
            </a:r>
            <a:r>
              <a:rPr sz="1321" spc="75" dirty="0">
                <a:solidFill>
                  <a:srgbClr val="333333"/>
                </a:solidFill>
                <a:latin typeface="Tahoma"/>
                <a:cs typeface="Tahoma"/>
              </a:rPr>
              <a:t>g</a:t>
            </a:r>
            <a:r>
              <a:rPr sz="1321" spc="1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321" spc="104" dirty="0">
                <a:solidFill>
                  <a:srgbClr val="333333"/>
                </a:solidFill>
                <a:latin typeface="Tahoma"/>
                <a:cs typeface="Tahoma"/>
              </a:rPr>
              <a:t>P</a:t>
            </a:r>
            <a:r>
              <a:rPr sz="1321" spc="94" dirty="0">
                <a:solidFill>
                  <a:srgbClr val="333333"/>
                </a:solidFill>
                <a:latin typeface="Tahoma"/>
                <a:cs typeface="Tahoma"/>
              </a:rPr>
              <a:t>r</a:t>
            </a:r>
            <a:r>
              <a:rPr sz="1321" spc="57" dirty="0">
                <a:solidFill>
                  <a:srgbClr val="333333"/>
                </a:solidFill>
                <a:latin typeface="Tahoma"/>
                <a:cs typeface="Tahoma"/>
              </a:rPr>
              <a:t>o</a:t>
            </a:r>
            <a:r>
              <a:rPr sz="1321" spc="66" dirty="0">
                <a:solidFill>
                  <a:srgbClr val="333333"/>
                </a:solidFill>
                <a:latin typeface="Tahoma"/>
                <a:cs typeface="Tahoma"/>
              </a:rPr>
              <a:t>d</a:t>
            </a:r>
            <a:r>
              <a:rPr sz="1321" spc="57" dirty="0">
                <a:solidFill>
                  <a:srgbClr val="333333"/>
                </a:solidFill>
                <a:latin typeface="Tahoma"/>
                <a:cs typeface="Tahoma"/>
              </a:rPr>
              <a:t>u</a:t>
            </a:r>
            <a:r>
              <a:rPr sz="1321" spc="28" dirty="0">
                <a:solidFill>
                  <a:srgbClr val="333333"/>
                </a:solidFill>
                <a:latin typeface="Tahoma"/>
                <a:cs typeface="Tahoma"/>
              </a:rPr>
              <a:t>c</a:t>
            </a:r>
            <a:r>
              <a:rPr sz="1321" spc="151" dirty="0">
                <a:solidFill>
                  <a:srgbClr val="333333"/>
                </a:solidFill>
                <a:latin typeface="Tahoma"/>
                <a:cs typeface="Tahoma"/>
              </a:rPr>
              <a:t>t</a:t>
            </a:r>
            <a:endParaRPr sz="1321">
              <a:latin typeface="Tahoma"/>
              <a:cs typeface="Tahoma"/>
            </a:endParaRPr>
          </a:p>
          <a:p>
            <a:pPr marL="45528">
              <a:spcBef>
                <a:spcPts val="1255"/>
              </a:spcBef>
            </a:pPr>
            <a:r>
              <a:rPr sz="1038" spc="38" dirty="0">
                <a:solidFill>
                  <a:srgbClr val="333333"/>
                </a:solidFill>
                <a:latin typeface="Lucida Sans Unicode"/>
                <a:cs typeface="Lucida Sans Unicode"/>
              </a:rPr>
              <a:t>S</a:t>
            </a:r>
            <a:r>
              <a:rPr sz="1038" spc="47" dirty="0">
                <a:solidFill>
                  <a:srgbClr val="333333"/>
                </a:solidFill>
                <a:latin typeface="Lucida Sans Unicode"/>
                <a:cs typeface="Lucida Sans Unicode"/>
              </a:rPr>
              <a:t>t</a:t>
            </a:r>
            <a:r>
              <a:rPr sz="1038" spc="-57" dirty="0">
                <a:solidFill>
                  <a:srgbClr val="333333"/>
                </a:solidFill>
                <a:latin typeface="Lucida Sans Unicode"/>
                <a:cs typeface="Lucida Sans Unicode"/>
              </a:rPr>
              <a:t>ock</a:t>
            </a:r>
            <a:r>
              <a:rPr sz="1038" spc="-11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-123" dirty="0">
                <a:solidFill>
                  <a:srgbClr val="333333"/>
                </a:solidFill>
                <a:latin typeface="Lucida Sans Unicode"/>
                <a:cs typeface="Lucida Sans Unicode"/>
              </a:rPr>
              <a:t>C</a:t>
            </a:r>
            <a:r>
              <a:rPr sz="1038" spc="-57" dirty="0">
                <a:solidFill>
                  <a:srgbClr val="333333"/>
                </a:solidFill>
                <a:latin typeface="Lucida Sans Unicode"/>
                <a:cs typeface="Lucida Sans Unicode"/>
              </a:rPr>
              <a:t>od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e</a:t>
            </a:r>
            <a:endParaRPr sz="1038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06589" y="3588969"/>
            <a:ext cx="537945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-123" dirty="0">
                <a:solidFill>
                  <a:srgbClr val="333333"/>
                </a:solidFill>
                <a:latin typeface="Lucida Sans Unicode"/>
                <a:cs typeface="Lucida Sans Unicode"/>
              </a:rPr>
              <a:t>C</a:t>
            </a:r>
            <a:r>
              <a:rPr sz="1038" spc="-57" dirty="0">
                <a:solidFill>
                  <a:srgbClr val="333333"/>
                </a:solidFill>
                <a:latin typeface="Lucida Sans Unicode"/>
                <a:cs typeface="Lucida Sans Unicode"/>
              </a:rPr>
              <a:t>oun</a:t>
            </a:r>
            <a:r>
              <a:rPr sz="1038" spc="47" dirty="0">
                <a:solidFill>
                  <a:srgbClr val="333333"/>
                </a:solidFill>
                <a:latin typeface="Lucida Sans Unicode"/>
                <a:cs typeface="Lucida Sans Unicode"/>
              </a:rPr>
              <a:t>t</a:t>
            </a: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r</a:t>
            </a:r>
            <a:r>
              <a:rPr sz="1038" spc="9" dirty="0">
                <a:solidFill>
                  <a:srgbClr val="333333"/>
                </a:solidFill>
                <a:latin typeface="Lucida Sans Unicode"/>
                <a:cs typeface="Lucida Sans Unicode"/>
              </a:rPr>
              <a:t>y</a:t>
            </a:r>
            <a:endParaRPr sz="1038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96091" y="6508555"/>
            <a:ext cx="7559983" cy="55111"/>
          </a:xfrm>
          <a:custGeom>
            <a:avLst/>
            <a:gdLst/>
            <a:ahLst/>
            <a:cxnLst/>
            <a:rect l="l" t="t" r="r" b="b"/>
            <a:pathLst>
              <a:path w="4006850" h="29210">
                <a:moveTo>
                  <a:pt x="0" y="0"/>
                </a:moveTo>
                <a:lnTo>
                  <a:pt x="0" y="28739"/>
                </a:lnTo>
              </a:path>
              <a:path w="4006850" h="29210">
                <a:moveTo>
                  <a:pt x="114958" y="0"/>
                </a:moveTo>
                <a:lnTo>
                  <a:pt x="114958" y="28739"/>
                </a:lnTo>
              </a:path>
              <a:path w="4006850" h="29210">
                <a:moveTo>
                  <a:pt x="235665" y="0"/>
                </a:moveTo>
                <a:lnTo>
                  <a:pt x="235665" y="28739"/>
                </a:lnTo>
              </a:path>
              <a:path w="4006850" h="29210">
                <a:moveTo>
                  <a:pt x="350624" y="0"/>
                </a:moveTo>
                <a:lnTo>
                  <a:pt x="350624" y="28739"/>
                </a:lnTo>
              </a:path>
              <a:path w="4006850" h="29210">
                <a:moveTo>
                  <a:pt x="471331" y="0"/>
                </a:moveTo>
                <a:lnTo>
                  <a:pt x="471331" y="28739"/>
                </a:lnTo>
              </a:path>
              <a:path w="4006850" h="29210">
                <a:moveTo>
                  <a:pt x="586289" y="0"/>
                </a:moveTo>
                <a:lnTo>
                  <a:pt x="586289" y="28739"/>
                </a:lnTo>
              </a:path>
              <a:path w="4006850" h="29210">
                <a:moveTo>
                  <a:pt x="706996" y="0"/>
                </a:moveTo>
                <a:lnTo>
                  <a:pt x="706996" y="28739"/>
                </a:lnTo>
              </a:path>
              <a:path w="4006850" h="29210">
                <a:moveTo>
                  <a:pt x="821955" y="0"/>
                </a:moveTo>
                <a:lnTo>
                  <a:pt x="821955" y="28739"/>
                </a:lnTo>
              </a:path>
              <a:path w="4006850" h="29210">
                <a:moveTo>
                  <a:pt x="942662" y="0"/>
                </a:moveTo>
                <a:lnTo>
                  <a:pt x="942662" y="28739"/>
                </a:lnTo>
              </a:path>
              <a:path w="4006850" h="29210">
                <a:moveTo>
                  <a:pt x="1057621" y="0"/>
                </a:moveTo>
                <a:lnTo>
                  <a:pt x="1057621" y="28739"/>
                </a:lnTo>
              </a:path>
              <a:path w="4006850" h="29210">
                <a:moveTo>
                  <a:pt x="1178327" y="0"/>
                </a:moveTo>
                <a:lnTo>
                  <a:pt x="1178327" y="28739"/>
                </a:lnTo>
              </a:path>
              <a:path w="4006850" h="29210">
                <a:moveTo>
                  <a:pt x="1293286" y="0"/>
                </a:moveTo>
                <a:lnTo>
                  <a:pt x="1293286" y="28739"/>
                </a:lnTo>
              </a:path>
              <a:path w="4006850" h="29210">
                <a:moveTo>
                  <a:pt x="1413993" y="0"/>
                </a:moveTo>
                <a:lnTo>
                  <a:pt x="1413993" y="28739"/>
                </a:lnTo>
              </a:path>
              <a:path w="4006850" h="29210">
                <a:moveTo>
                  <a:pt x="1528952" y="0"/>
                </a:moveTo>
                <a:lnTo>
                  <a:pt x="1528952" y="28739"/>
                </a:lnTo>
              </a:path>
              <a:path w="4006850" h="29210">
                <a:moveTo>
                  <a:pt x="1649658" y="0"/>
                </a:moveTo>
                <a:lnTo>
                  <a:pt x="1649658" y="28739"/>
                </a:lnTo>
              </a:path>
              <a:path w="4006850" h="29210">
                <a:moveTo>
                  <a:pt x="1764617" y="0"/>
                </a:moveTo>
                <a:lnTo>
                  <a:pt x="1764617" y="28739"/>
                </a:lnTo>
              </a:path>
              <a:path w="4006850" h="29210">
                <a:moveTo>
                  <a:pt x="1885324" y="0"/>
                </a:moveTo>
                <a:lnTo>
                  <a:pt x="1885324" y="28739"/>
                </a:lnTo>
              </a:path>
              <a:path w="4006850" h="29210">
                <a:moveTo>
                  <a:pt x="2000283" y="0"/>
                </a:moveTo>
                <a:lnTo>
                  <a:pt x="2000283" y="28739"/>
                </a:lnTo>
              </a:path>
              <a:path w="4006850" h="29210">
                <a:moveTo>
                  <a:pt x="2120990" y="0"/>
                </a:moveTo>
                <a:lnTo>
                  <a:pt x="2120990" y="28739"/>
                </a:lnTo>
              </a:path>
              <a:path w="4006850" h="29210">
                <a:moveTo>
                  <a:pt x="2235948" y="0"/>
                </a:moveTo>
                <a:lnTo>
                  <a:pt x="2235948" y="28739"/>
                </a:lnTo>
              </a:path>
              <a:path w="4006850" h="29210">
                <a:moveTo>
                  <a:pt x="2356655" y="0"/>
                </a:moveTo>
                <a:lnTo>
                  <a:pt x="2356655" y="28739"/>
                </a:lnTo>
              </a:path>
              <a:path w="4006850" h="29210">
                <a:moveTo>
                  <a:pt x="2471614" y="0"/>
                </a:moveTo>
                <a:lnTo>
                  <a:pt x="2471614" y="28739"/>
                </a:lnTo>
              </a:path>
              <a:path w="4006850" h="29210">
                <a:moveTo>
                  <a:pt x="2592321" y="0"/>
                </a:moveTo>
                <a:lnTo>
                  <a:pt x="2592321" y="28739"/>
                </a:lnTo>
              </a:path>
              <a:path w="4006850" h="29210">
                <a:moveTo>
                  <a:pt x="2707279" y="0"/>
                </a:moveTo>
                <a:lnTo>
                  <a:pt x="2707279" y="28739"/>
                </a:lnTo>
              </a:path>
              <a:path w="4006850" h="29210">
                <a:moveTo>
                  <a:pt x="2827986" y="0"/>
                </a:moveTo>
                <a:lnTo>
                  <a:pt x="2827986" y="28739"/>
                </a:lnTo>
              </a:path>
              <a:path w="4006850" h="29210">
                <a:moveTo>
                  <a:pt x="2942945" y="0"/>
                </a:moveTo>
                <a:lnTo>
                  <a:pt x="2942945" y="28739"/>
                </a:lnTo>
              </a:path>
              <a:path w="4006850" h="29210">
                <a:moveTo>
                  <a:pt x="3063652" y="0"/>
                </a:moveTo>
                <a:lnTo>
                  <a:pt x="3063652" y="28739"/>
                </a:lnTo>
              </a:path>
              <a:path w="4006850" h="29210">
                <a:moveTo>
                  <a:pt x="3178611" y="0"/>
                </a:moveTo>
                <a:lnTo>
                  <a:pt x="3178611" y="28739"/>
                </a:lnTo>
              </a:path>
              <a:path w="4006850" h="29210">
                <a:moveTo>
                  <a:pt x="3299317" y="0"/>
                </a:moveTo>
                <a:lnTo>
                  <a:pt x="3299317" y="28739"/>
                </a:lnTo>
              </a:path>
              <a:path w="4006850" h="29210">
                <a:moveTo>
                  <a:pt x="3414276" y="0"/>
                </a:moveTo>
                <a:lnTo>
                  <a:pt x="3414276" y="28739"/>
                </a:lnTo>
              </a:path>
              <a:path w="4006850" h="29210">
                <a:moveTo>
                  <a:pt x="3534983" y="0"/>
                </a:moveTo>
                <a:lnTo>
                  <a:pt x="3534983" y="28739"/>
                </a:lnTo>
              </a:path>
              <a:path w="4006850" h="29210">
                <a:moveTo>
                  <a:pt x="3649942" y="0"/>
                </a:moveTo>
                <a:lnTo>
                  <a:pt x="3649942" y="28739"/>
                </a:lnTo>
              </a:path>
              <a:path w="4006850" h="29210">
                <a:moveTo>
                  <a:pt x="3770648" y="0"/>
                </a:moveTo>
                <a:lnTo>
                  <a:pt x="3770648" y="28739"/>
                </a:lnTo>
              </a:path>
              <a:path w="4006850" h="29210">
                <a:moveTo>
                  <a:pt x="3885607" y="0"/>
                </a:moveTo>
                <a:lnTo>
                  <a:pt x="3885607" y="28739"/>
                </a:lnTo>
              </a:path>
              <a:path w="4006850" h="29210">
                <a:moveTo>
                  <a:pt x="4006314" y="0"/>
                </a:moveTo>
                <a:lnTo>
                  <a:pt x="4006314" y="28739"/>
                </a:lnTo>
              </a:path>
            </a:pathLst>
          </a:custGeom>
          <a:ln w="5747">
            <a:solidFill>
              <a:srgbClr val="F4F4F4"/>
            </a:solidFill>
          </a:ln>
        </p:spPr>
        <p:txBody>
          <a:bodyPr wrap="square" lIns="0" tIns="0" rIns="0" bIns="0" rtlCol="0"/>
          <a:lstStyle/>
          <a:p>
            <a:endParaRPr sz="3396"/>
          </a:p>
        </p:txBody>
      </p:sp>
      <p:sp>
        <p:nvSpPr>
          <p:cNvPr id="12" name="object 12"/>
          <p:cNvSpPr txBox="1"/>
          <p:nvPr/>
        </p:nvSpPr>
        <p:spPr>
          <a:xfrm>
            <a:off x="4588278" y="6545699"/>
            <a:ext cx="7790210" cy="1365829"/>
          </a:xfrm>
          <a:prstGeom prst="rect">
            <a:avLst/>
          </a:prstGeom>
        </p:spPr>
        <p:txBody>
          <a:bodyPr vert="vert270" wrap="square" lIns="0" tIns="34745" rIns="0" bIns="0" rtlCol="0">
            <a:spAutoFit/>
          </a:bodyPr>
          <a:lstStyle/>
          <a:p>
            <a:pPr marR="9585" algn="r">
              <a:spcBef>
                <a:spcPts val="274"/>
              </a:spcBef>
            </a:pP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EIRE</a:t>
            </a:r>
            <a:endParaRPr sz="1038">
              <a:latin typeface="Tahoma"/>
              <a:cs typeface="Tahoma"/>
            </a:endParaRPr>
          </a:p>
          <a:p>
            <a:pPr marL="601457" marR="9585" indent="-23962" algn="r">
              <a:lnSpc>
                <a:spcPct val="140600"/>
              </a:lnSpc>
              <a:spcBef>
                <a:spcPts val="38"/>
              </a:spcBef>
            </a:pP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Netherland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s  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Germany </a:t>
            </a: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France 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Australia 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Spain </a:t>
            </a: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Sweden </a:t>
            </a: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Switzerlan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d</a:t>
            </a:r>
            <a:endParaRPr sz="1038">
              <a:latin typeface="Tahoma"/>
              <a:cs typeface="Tahoma"/>
            </a:endParaRPr>
          </a:p>
          <a:p>
            <a:pPr marR="9585" algn="r">
              <a:spcBef>
                <a:spcPts val="462"/>
              </a:spcBef>
            </a:pP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Japan</a:t>
            </a:r>
            <a:endParaRPr sz="1038">
              <a:latin typeface="Tahoma"/>
              <a:cs typeface="Tahoma"/>
            </a:endParaRPr>
          </a:p>
          <a:p>
            <a:pPr marL="681731" marR="9585" indent="123406" algn="r">
              <a:lnSpc>
                <a:spcPct val="140600"/>
              </a:lnSpc>
              <a:spcBef>
                <a:spcPts val="47"/>
              </a:spcBef>
            </a:pP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Portuga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l  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Singapore </a:t>
            </a:r>
            <a:r>
              <a:rPr sz="1038" spc="-302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Belgium </a:t>
            </a: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Finland </a:t>
            </a: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Hon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g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Kon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g</a:t>
            </a:r>
            <a:endParaRPr sz="1038">
              <a:latin typeface="Tahoma"/>
              <a:cs typeface="Tahoma"/>
            </a:endParaRPr>
          </a:p>
          <a:p>
            <a:pPr marR="9585" algn="r">
              <a:spcBef>
                <a:spcPts val="462"/>
              </a:spcBef>
            </a:pP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Channe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l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Island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s</a:t>
            </a:r>
            <a:endParaRPr sz="1038">
              <a:latin typeface="Tahoma"/>
              <a:cs typeface="Tahoma"/>
            </a:endParaRPr>
          </a:p>
          <a:p>
            <a:pPr marL="618231" marR="9585" indent="439711" algn="r">
              <a:lnSpc>
                <a:spcPct val="140100"/>
              </a:lnSpc>
              <a:spcBef>
                <a:spcPts val="47"/>
              </a:spcBef>
            </a:pP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Ital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y  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Cyprus 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Austria 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Denmark 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 Poland </a:t>
            </a: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Greece 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Norway 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Unspeciﬁe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d</a:t>
            </a:r>
            <a:endParaRPr sz="1038">
              <a:latin typeface="Tahoma"/>
              <a:cs typeface="Tahoma"/>
            </a:endParaRPr>
          </a:p>
          <a:p>
            <a:pPr marL="824309" marR="9585" indent="167738" algn="r">
              <a:lnSpc>
                <a:spcPct val="140600"/>
              </a:lnSpc>
              <a:spcBef>
                <a:spcPts val="38"/>
              </a:spcBef>
            </a:pP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Israe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l  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Canada 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Lebano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n  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Brazil 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Iceland</a:t>
            </a:r>
            <a:endParaRPr sz="1038">
              <a:latin typeface="Tahoma"/>
              <a:cs typeface="Tahoma"/>
            </a:endParaRPr>
          </a:p>
          <a:p>
            <a:pPr marL="23962" marR="9585" indent="-1198" algn="r">
              <a:lnSpc>
                <a:spcPts val="1792"/>
              </a:lnSpc>
              <a:spcBef>
                <a:spcPts val="75"/>
              </a:spcBef>
            </a:pP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Unite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d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Ara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b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Emirate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s  </a:t>
            </a: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Europea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n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Communit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y</a:t>
            </a:r>
            <a:endParaRPr sz="1038">
              <a:latin typeface="Tahoma"/>
              <a:cs typeface="Tahoma"/>
            </a:endParaRPr>
          </a:p>
          <a:p>
            <a:pPr marR="9585" algn="r">
              <a:spcBef>
                <a:spcPts val="311"/>
              </a:spcBef>
            </a:pP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Czec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h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Republi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c</a:t>
            </a:r>
            <a:endParaRPr sz="1038">
              <a:latin typeface="Tahoma"/>
              <a:cs typeface="Tahoma"/>
            </a:endParaRPr>
          </a:p>
          <a:p>
            <a:pPr marL="1086697" marR="9585" indent="-227642" algn="r">
              <a:lnSpc>
                <a:spcPct val="137100"/>
              </a:lnSpc>
              <a:spcBef>
                <a:spcPts val="85"/>
              </a:spcBef>
            </a:pP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Bahrai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n  </a:t>
            </a: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US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A</a:t>
            </a:r>
            <a:endParaRPr sz="1038">
              <a:latin typeface="Tahoma"/>
              <a:cs typeface="Tahoma"/>
            </a:endParaRPr>
          </a:p>
          <a:p>
            <a:pPr marR="9585" algn="r">
              <a:spcBef>
                <a:spcPts val="547"/>
              </a:spcBef>
            </a:pP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Saud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i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Arabi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a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41870" y="4437156"/>
            <a:ext cx="55111" cy="2071507"/>
          </a:xfrm>
          <a:custGeom>
            <a:avLst/>
            <a:gdLst/>
            <a:ahLst/>
            <a:cxnLst/>
            <a:rect l="l" t="t" r="r" b="b"/>
            <a:pathLst>
              <a:path w="29210" h="1097914">
                <a:moveTo>
                  <a:pt x="0" y="1097856"/>
                </a:moveTo>
                <a:lnTo>
                  <a:pt x="28739" y="1097856"/>
                </a:lnTo>
              </a:path>
              <a:path w="29210" h="1097914">
                <a:moveTo>
                  <a:pt x="0" y="551802"/>
                </a:moveTo>
                <a:lnTo>
                  <a:pt x="28739" y="551802"/>
                </a:lnTo>
              </a:path>
              <a:path w="29210" h="1097914">
                <a:moveTo>
                  <a:pt x="0" y="0"/>
                </a:moveTo>
                <a:lnTo>
                  <a:pt x="28739" y="0"/>
                </a:lnTo>
              </a:path>
            </a:pathLst>
          </a:custGeom>
          <a:ln w="5747">
            <a:solidFill>
              <a:srgbClr val="F4F4F4"/>
            </a:solidFill>
          </a:ln>
        </p:spPr>
        <p:txBody>
          <a:bodyPr wrap="square" lIns="0" tIns="0" rIns="0" bIns="0" rtlCol="0"/>
          <a:lstStyle/>
          <a:p>
            <a:endParaRPr sz="3396"/>
          </a:p>
        </p:txBody>
      </p:sp>
      <p:sp>
        <p:nvSpPr>
          <p:cNvPr id="14" name="object 14"/>
          <p:cNvSpPr txBox="1"/>
          <p:nvPr/>
        </p:nvSpPr>
        <p:spPr>
          <a:xfrm>
            <a:off x="4339131" y="6311067"/>
            <a:ext cx="206072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61189" y="5378396"/>
            <a:ext cx="283949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50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83233" y="4337275"/>
            <a:ext cx="361825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100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88746" y="4677077"/>
            <a:ext cx="319446" cy="930920"/>
          </a:xfrm>
          <a:prstGeom prst="rect">
            <a:avLst/>
          </a:prstGeom>
        </p:spPr>
        <p:txBody>
          <a:bodyPr vert="vert270" wrap="square" lIns="0" tIns="33547" rIns="0" bIns="0" rtlCol="0">
            <a:spAutoFit/>
          </a:bodyPr>
          <a:lstStyle/>
          <a:p>
            <a:pPr marL="23962">
              <a:spcBef>
                <a:spcPts val="264"/>
              </a:spcBef>
            </a:pP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Sale</a:t>
            </a: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s</a:t>
            </a:r>
            <a:r>
              <a:rPr sz="1038" spc="-11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Revenu</a:t>
            </a: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e</a:t>
            </a:r>
            <a:endParaRPr sz="1038">
              <a:latin typeface="Lucida Sans Unicode"/>
              <a:cs typeface="Lucida Sans Unicode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830954" y="3791311"/>
            <a:ext cx="8385471" cy="2723271"/>
            <a:chOff x="2155415" y="1959985"/>
            <a:chExt cx="4444365" cy="1443355"/>
          </a:xfrm>
        </p:grpSpPr>
        <p:sp>
          <p:nvSpPr>
            <p:cNvPr id="19" name="object 19"/>
            <p:cNvSpPr/>
            <p:nvPr/>
          </p:nvSpPr>
          <p:spPr>
            <a:xfrm>
              <a:off x="2158590" y="3400145"/>
              <a:ext cx="402590" cy="0"/>
            </a:xfrm>
            <a:custGeom>
              <a:avLst/>
              <a:gdLst/>
              <a:ahLst/>
              <a:cxnLst/>
              <a:rect l="l" t="t" r="r" b="b"/>
              <a:pathLst>
                <a:path w="402589">
                  <a:moveTo>
                    <a:pt x="402355" y="0"/>
                  </a:moveTo>
                  <a:lnTo>
                    <a:pt x="0" y="0"/>
                  </a:lnTo>
                </a:path>
                <a:path w="402589">
                  <a:moveTo>
                    <a:pt x="402355" y="0"/>
                  </a:moveTo>
                  <a:lnTo>
                    <a:pt x="0" y="0"/>
                  </a:lnTo>
                </a:path>
              </a:pathLst>
            </a:custGeom>
            <a:ln w="5747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20" name="object 20"/>
            <p:cNvSpPr/>
            <p:nvPr/>
          </p:nvSpPr>
          <p:spPr>
            <a:xfrm>
              <a:off x="6567260" y="2308036"/>
              <a:ext cx="29209" cy="1092200"/>
            </a:xfrm>
            <a:custGeom>
              <a:avLst/>
              <a:gdLst/>
              <a:ahLst/>
              <a:cxnLst/>
              <a:rect l="l" t="t" r="r" b="b"/>
              <a:pathLst>
                <a:path w="29209" h="1092200">
                  <a:moveTo>
                    <a:pt x="0" y="1092108"/>
                  </a:moveTo>
                  <a:lnTo>
                    <a:pt x="28739" y="1092108"/>
                  </a:lnTo>
                </a:path>
                <a:path w="29209" h="1092200">
                  <a:moveTo>
                    <a:pt x="0" y="546054"/>
                  </a:moveTo>
                  <a:lnTo>
                    <a:pt x="28739" y="546054"/>
                  </a:lnTo>
                </a:path>
                <a:path w="29209" h="1092200">
                  <a:moveTo>
                    <a:pt x="0" y="0"/>
                  </a:moveTo>
                  <a:lnTo>
                    <a:pt x="28739" y="0"/>
                  </a:lnTo>
                </a:path>
              </a:pathLst>
            </a:custGeom>
            <a:ln w="5747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21" name="object 21"/>
            <p:cNvSpPr/>
            <p:nvPr/>
          </p:nvSpPr>
          <p:spPr>
            <a:xfrm>
              <a:off x="2158590" y="1963160"/>
              <a:ext cx="402590" cy="0"/>
            </a:xfrm>
            <a:custGeom>
              <a:avLst/>
              <a:gdLst/>
              <a:ahLst/>
              <a:cxnLst/>
              <a:rect l="l" t="t" r="r" b="b"/>
              <a:pathLst>
                <a:path w="402589">
                  <a:moveTo>
                    <a:pt x="402355" y="0"/>
                  </a:moveTo>
                  <a:lnTo>
                    <a:pt x="0" y="0"/>
                  </a:lnTo>
                </a:path>
              </a:pathLst>
            </a:custGeom>
            <a:ln w="5747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22" name="object 22"/>
            <p:cNvSpPr/>
            <p:nvPr/>
          </p:nvSpPr>
          <p:spPr>
            <a:xfrm>
              <a:off x="6567260" y="2037883"/>
              <a:ext cx="29209" cy="1092200"/>
            </a:xfrm>
            <a:custGeom>
              <a:avLst/>
              <a:gdLst/>
              <a:ahLst/>
              <a:cxnLst/>
              <a:rect l="l" t="t" r="r" b="b"/>
              <a:pathLst>
                <a:path w="29209" h="1092200">
                  <a:moveTo>
                    <a:pt x="0" y="1092108"/>
                  </a:moveTo>
                  <a:lnTo>
                    <a:pt x="28739" y="1092108"/>
                  </a:lnTo>
                </a:path>
                <a:path w="29209" h="1092200">
                  <a:moveTo>
                    <a:pt x="0" y="546054"/>
                  </a:moveTo>
                  <a:lnTo>
                    <a:pt x="28739" y="546054"/>
                  </a:lnTo>
                </a:path>
                <a:path w="29209" h="1092200">
                  <a:moveTo>
                    <a:pt x="0" y="0"/>
                  </a:moveTo>
                  <a:lnTo>
                    <a:pt x="28739" y="0"/>
                  </a:lnTo>
                </a:path>
              </a:pathLst>
            </a:custGeom>
            <a:ln w="5747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2208373" y="6311067"/>
            <a:ext cx="242015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r>
              <a:rPr sz="1038" spc="-104" dirty="0">
                <a:solidFill>
                  <a:srgbClr val="666666"/>
                </a:solidFill>
                <a:latin typeface="Tahoma"/>
                <a:cs typeface="Tahoma"/>
              </a:rPr>
              <a:t>%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274345" y="6311070"/>
            <a:ext cx="685311" cy="321866"/>
          </a:xfrm>
          <a:prstGeom prst="rect">
            <a:avLst/>
          </a:prstGeom>
        </p:spPr>
        <p:txBody>
          <a:bodyPr vert="horz" wrap="square" lIns="0" tIns="2396" rIns="0" bIns="0" rtlCol="0">
            <a:spAutoFit/>
          </a:bodyPr>
          <a:lstStyle/>
          <a:p>
            <a:pPr>
              <a:spcBef>
                <a:spcPts val="19"/>
              </a:spcBef>
            </a:pPr>
            <a:endParaRPr sz="1038">
              <a:latin typeface="Times New Roman"/>
              <a:cs typeface="Times New Roman"/>
            </a:endParaRPr>
          </a:p>
          <a:p>
            <a:pPr marL="23962"/>
            <a:r>
              <a:rPr sz="1038" u="sng" spc="-9" dirty="0">
                <a:solidFill>
                  <a:srgbClr val="666666"/>
                </a:solidFill>
                <a:uFill>
                  <a:solidFill>
                    <a:srgbClr val="FB7C0A"/>
                  </a:solidFill>
                </a:uFill>
                <a:latin typeface="Times New Roman"/>
                <a:cs typeface="Times New Roman"/>
              </a:rPr>
              <a:t>     </a:t>
            </a:r>
            <a:r>
              <a:rPr sz="1038" u="sng" spc="-38" dirty="0">
                <a:solidFill>
                  <a:srgbClr val="666666"/>
                </a:solidFill>
                <a:uFill>
                  <a:solidFill>
                    <a:srgbClr val="FB7C0A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38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038" u="sng" spc="-9" dirty="0">
                <a:solidFill>
                  <a:srgbClr val="666666"/>
                </a:solidFill>
                <a:uFill>
                  <a:solidFill>
                    <a:srgbClr val="FB7C0A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38" u="sng" dirty="0">
                <a:solidFill>
                  <a:srgbClr val="666666"/>
                </a:solidFill>
                <a:uFill>
                  <a:solidFill>
                    <a:srgbClr val="FB7C0A"/>
                  </a:solidFill>
                </a:uFill>
                <a:latin typeface="Times New Roman"/>
                <a:cs typeface="Times New Roman"/>
              </a:rPr>
              <a:t>    </a:t>
            </a:r>
            <a:r>
              <a:rPr sz="1038" u="sng" spc="-38" dirty="0">
                <a:solidFill>
                  <a:srgbClr val="666666"/>
                </a:solidFill>
                <a:uFill>
                  <a:solidFill>
                    <a:srgbClr val="FB7C0A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38" spc="9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038" u="sng" spc="-9" dirty="0">
                <a:solidFill>
                  <a:srgbClr val="666666"/>
                </a:solidFill>
                <a:uFill>
                  <a:solidFill>
                    <a:srgbClr val="FB7C0A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38" u="sng" spc="-38" dirty="0">
                <a:solidFill>
                  <a:srgbClr val="666666"/>
                </a:solidFill>
                <a:uFill>
                  <a:solidFill>
                    <a:srgbClr val="FB7C0A"/>
                  </a:solidFill>
                </a:uFill>
                <a:latin typeface="Times New Roman"/>
                <a:cs typeface="Times New Roman"/>
              </a:rPr>
              <a:t> </a:t>
            </a:r>
            <a:endParaRPr sz="1038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217189" y="5898956"/>
            <a:ext cx="319892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20</a:t>
            </a:r>
            <a:r>
              <a:rPr sz="1038" spc="-104" dirty="0">
                <a:solidFill>
                  <a:srgbClr val="666666"/>
                </a:solidFill>
                <a:latin typeface="Tahoma"/>
                <a:cs typeface="Tahoma"/>
              </a:rPr>
              <a:t>%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217189" y="5378396"/>
            <a:ext cx="319892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40</a:t>
            </a:r>
            <a:r>
              <a:rPr sz="1038" spc="-104" dirty="0">
                <a:solidFill>
                  <a:srgbClr val="666666"/>
                </a:solidFill>
                <a:latin typeface="Tahoma"/>
                <a:cs typeface="Tahoma"/>
              </a:rPr>
              <a:t>%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217189" y="4868680"/>
            <a:ext cx="319892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60</a:t>
            </a:r>
            <a:r>
              <a:rPr sz="1038" spc="-104" dirty="0">
                <a:solidFill>
                  <a:srgbClr val="666666"/>
                </a:solidFill>
                <a:latin typeface="Tahoma"/>
                <a:cs typeface="Tahoma"/>
              </a:rPr>
              <a:t>%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217189" y="4348120"/>
            <a:ext cx="319892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80</a:t>
            </a:r>
            <a:r>
              <a:rPr sz="1038" spc="-104" dirty="0">
                <a:solidFill>
                  <a:srgbClr val="666666"/>
                </a:solidFill>
                <a:latin typeface="Tahoma"/>
                <a:cs typeface="Tahoma"/>
              </a:rPr>
              <a:t>%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215150" y="3838405"/>
            <a:ext cx="39776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100</a:t>
            </a:r>
            <a:r>
              <a:rPr sz="1038" spc="-104" dirty="0">
                <a:solidFill>
                  <a:srgbClr val="666666"/>
                </a:solidFill>
                <a:latin typeface="Tahoma"/>
                <a:cs typeface="Tahoma"/>
              </a:rPr>
              <a:t>%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629826" y="4527868"/>
            <a:ext cx="159724" cy="1229246"/>
          </a:xfrm>
          <a:prstGeom prst="rect">
            <a:avLst/>
          </a:prstGeom>
        </p:spPr>
        <p:txBody>
          <a:bodyPr vert="vert270" wrap="square" lIns="0" tIns="33547" rIns="0" bIns="0" rtlCol="0">
            <a:spAutoFit/>
          </a:bodyPr>
          <a:lstStyle/>
          <a:p>
            <a:pPr marL="23962">
              <a:spcBef>
                <a:spcPts val="264"/>
              </a:spcBef>
            </a:pP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%</a:t>
            </a:r>
            <a:r>
              <a:rPr sz="1038" spc="-11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o</a:t>
            </a: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f</a:t>
            </a:r>
            <a:r>
              <a:rPr sz="1038" spc="-11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Sale</a:t>
            </a: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s</a:t>
            </a:r>
            <a:r>
              <a:rPr sz="1038" spc="-11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Revenu</a:t>
            </a: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e</a:t>
            </a:r>
            <a:endParaRPr sz="1038">
              <a:latin typeface="Lucida Sans Unicode"/>
              <a:cs typeface="Lucida Sans Unicode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590668" y="3791878"/>
            <a:ext cx="8324368" cy="2723271"/>
            <a:chOff x="2558072" y="1960286"/>
            <a:chExt cx="4411980" cy="1443355"/>
          </a:xfrm>
        </p:grpSpPr>
        <p:sp>
          <p:nvSpPr>
            <p:cNvPr id="32" name="object 32"/>
            <p:cNvSpPr/>
            <p:nvPr/>
          </p:nvSpPr>
          <p:spPr>
            <a:xfrm>
              <a:off x="2560946" y="3398708"/>
              <a:ext cx="2018030" cy="0"/>
            </a:xfrm>
            <a:custGeom>
              <a:avLst/>
              <a:gdLst/>
              <a:ahLst/>
              <a:cxnLst/>
              <a:rect l="l" t="t" r="r" b="b"/>
              <a:pathLst>
                <a:path w="2018029">
                  <a:moveTo>
                    <a:pt x="0" y="0"/>
                  </a:moveTo>
                  <a:lnTo>
                    <a:pt x="17243" y="0"/>
                  </a:lnTo>
                </a:path>
                <a:path w="2018029">
                  <a:moveTo>
                    <a:pt x="103462" y="0"/>
                  </a:moveTo>
                  <a:lnTo>
                    <a:pt x="132202" y="0"/>
                  </a:lnTo>
                </a:path>
                <a:path w="2018029">
                  <a:moveTo>
                    <a:pt x="218421" y="0"/>
                  </a:moveTo>
                  <a:lnTo>
                    <a:pt x="252909" y="0"/>
                  </a:lnTo>
                </a:path>
                <a:path w="2018029">
                  <a:moveTo>
                    <a:pt x="339128" y="0"/>
                  </a:moveTo>
                  <a:lnTo>
                    <a:pt x="367868" y="0"/>
                  </a:lnTo>
                </a:path>
                <a:path w="2018029">
                  <a:moveTo>
                    <a:pt x="454087" y="0"/>
                  </a:moveTo>
                  <a:lnTo>
                    <a:pt x="488574" y="0"/>
                  </a:lnTo>
                </a:path>
                <a:path w="2018029">
                  <a:moveTo>
                    <a:pt x="574794" y="0"/>
                  </a:moveTo>
                  <a:lnTo>
                    <a:pt x="603533" y="0"/>
                  </a:lnTo>
                </a:path>
                <a:path w="2018029">
                  <a:moveTo>
                    <a:pt x="689752" y="0"/>
                  </a:moveTo>
                  <a:lnTo>
                    <a:pt x="724240" y="0"/>
                  </a:lnTo>
                </a:path>
                <a:path w="2018029">
                  <a:moveTo>
                    <a:pt x="810459" y="0"/>
                  </a:moveTo>
                  <a:lnTo>
                    <a:pt x="839199" y="0"/>
                  </a:lnTo>
                </a:path>
                <a:path w="2018029">
                  <a:moveTo>
                    <a:pt x="925418" y="0"/>
                  </a:moveTo>
                  <a:lnTo>
                    <a:pt x="959906" y="0"/>
                  </a:lnTo>
                </a:path>
                <a:path w="2018029">
                  <a:moveTo>
                    <a:pt x="1046125" y="0"/>
                  </a:moveTo>
                  <a:lnTo>
                    <a:pt x="1074864" y="0"/>
                  </a:lnTo>
                </a:path>
                <a:path w="2018029">
                  <a:moveTo>
                    <a:pt x="1161083" y="0"/>
                  </a:moveTo>
                  <a:lnTo>
                    <a:pt x="1195571" y="0"/>
                  </a:lnTo>
                </a:path>
                <a:path w="2018029">
                  <a:moveTo>
                    <a:pt x="1281790" y="0"/>
                  </a:moveTo>
                  <a:lnTo>
                    <a:pt x="1310530" y="0"/>
                  </a:lnTo>
                </a:path>
                <a:path w="2018029">
                  <a:moveTo>
                    <a:pt x="1396749" y="0"/>
                  </a:moveTo>
                  <a:lnTo>
                    <a:pt x="1431237" y="0"/>
                  </a:lnTo>
                </a:path>
                <a:path w="2018029">
                  <a:moveTo>
                    <a:pt x="1517456" y="0"/>
                  </a:moveTo>
                  <a:lnTo>
                    <a:pt x="1546196" y="0"/>
                  </a:lnTo>
                </a:path>
                <a:path w="2018029">
                  <a:moveTo>
                    <a:pt x="1632415" y="0"/>
                  </a:moveTo>
                  <a:lnTo>
                    <a:pt x="1666902" y="0"/>
                  </a:lnTo>
                </a:path>
                <a:path w="2018029">
                  <a:moveTo>
                    <a:pt x="1753121" y="0"/>
                  </a:moveTo>
                  <a:lnTo>
                    <a:pt x="1781861" y="0"/>
                  </a:lnTo>
                </a:path>
                <a:path w="2018029">
                  <a:moveTo>
                    <a:pt x="1868080" y="0"/>
                  </a:moveTo>
                  <a:lnTo>
                    <a:pt x="1902568" y="0"/>
                  </a:lnTo>
                </a:path>
                <a:path w="2018029">
                  <a:moveTo>
                    <a:pt x="1988787" y="0"/>
                  </a:moveTo>
                  <a:lnTo>
                    <a:pt x="2017527" y="0"/>
                  </a:lnTo>
                </a:path>
              </a:pathLst>
            </a:custGeom>
            <a:ln w="3175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33" name="object 33"/>
            <p:cNvSpPr/>
            <p:nvPr/>
          </p:nvSpPr>
          <p:spPr>
            <a:xfrm>
              <a:off x="6567260" y="3400145"/>
              <a:ext cx="402590" cy="0"/>
            </a:xfrm>
            <a:custGeom>
              <a:avLst/>
              <a:gdLst/>
              <a:ahLst/>
              <a:cxnLst/>
              <a:rect l="l" t="t" r="r" b="b"/>
              <a:pathLst>
                <a:path w="402590">
                  <a:moveTo>
                    <a:pt x="402355" y="0"/>
                  </a:moveTo>
                  <a:lnTo>
                    <a:pt x="0" y="0"/>
                  </a:lnTo>
                </a:path>
                <a:path w="402590">
                  <a:moveTo>
                    <a:pt x="402355" y="0"/>
                  </a:moveTo>
                  <a:lnTo>
                    <a:pt x="0" y="0"/>
                  </a:lnTo>
                </a:path>
              </a:pathLst>
            </a:custGeom>
            <a:ln w="5747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34" name="object 34"/>
            <p:cNvSpPr/>
            <p:nvPr/>
          </p:nvSpPr>
          <p:spPr>
            <a:xfrm>
              <a:off x="2560946" y="3398708"/>
              <a:ext cx="4006850" cy="3175"/>
            </a:xfrm>
            <a:custGeom>
              <a:avLst/>
              <a:gdLst/>
              <a:ahLst/>
              <a:cxnLst/>
              <a:rect l="l" t="t" r="r" b="b"/>
              <a:pathLst>
                <a:path w="4006850" h="3175">
                  <a:moveTo>
                    <a:pt x="2103746" y="0"/>
                  </a:moveTo>
                  <a:lnTo>
                    <a:pt x="4006314" y="0"/>
                  </a:lnTo>
                </a:path>
                <a:path w="4006850" h="3175">
                  <a:moveTo>
                    <a:pt x="0" y="2873"/>
                  </a:moveTo>
                  <a:lnTo>
                    <a:pt x="4006314" y="2873"/>
                  </a:lnTo>
                </a:path>
              </a:pathLst>
            </a:custGeom>
            <a:ln w="3175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35" name="object 35"/>
            <p:cNvSpPr/>
            <p:nvPr/>
          </p:nvSpPr>
          <p:spPr>
            <a:xfrm>
              <a:off x="3164471" y="3066770"/>
              <a:ext cx="2914650" cy="334010"/>
            </a:xfrm>
            <a:custGeom>
              <a:avLst/>
              <a:gdLst/>
              <a:ahLst/>
              <a:cxnLst/>
              <a:rect l="l" t="t" r="r" b="b"/>
              <a:pathLst>
                <a:path w="2914650" h="334010">
                  <a:moveTo>
                    <a:pt x="86220" y="0"/>
                  </a:moveTo>
                  <a:lnTo>
                    <a:pt x="0" y="0"/>
                  </a:lnTo>
                  <a:lnTo>
                    <a:pt x="0" y="333387"/>
                  </a:lnTo>
                  <a:lnTo>
                    <a:pt x="86220" y="333387"/>
                  </a:lnTo>
                  <a:lnTo>
                    <a:pt x="86220" y="0"/>
                  </a:lnTo>
                  <a:close/>
                </a:path>
                <a:path w="2914650" h="334010">
                  <a:moveTo>
                    <a:pt x="206933" y="126453"/>
                  </a:moveTo>
                  <a:lnTo>
                    <a:pt x="120713" y="126453"/>
                  </a:lnTo>
                  <a:lnTo>
                    <a:pt x="120713" y="333387"/>
                  </a:lnTo>
                  <a:lnTo>
                    <a:pt x="206933" y="333387"/>
                  </a:lnTo>
                  <a:lnTo>
                    <a:pt x="206933" y="126453"/>
                  </a:lnTo>
                  <a:close/>
                </a:path>
                <a:path w="2914650" h="334010">
                  <a:moveTo>
                    <a:pt x="321881" y="132207"/>
                  </a:moveTo>
                  <a:lnTo>
                    <a:pt x="235673" y="132207"/>
                  </a:lnTo>
                  <a:lnTo>
                    <a:pt x="235673" y="333387"/>
                  </a:lnTo>
                  <a:lnTo>
                    <a:pt x="321881" y="333387"/>
                  </a:lnTo>
                  <a:lnTo>
                    <a:pt x="321881" y="132207"/>
                  </a:lnTo>
                  <a:close/>
                </a:path>
                <a:path w="2914650" h="334010">
                  <a:moveTo>
                    <a:pt x="442595" y="137947"/>
                  </a:moveTo>
                  <a:lnTo>
                    <a:pt x="356374" y="137947"/>
                  </a:lnTo>
                  <a:lnTo>
                    <a:pt x="356374" y="333387"/>
                  </a:lnTo>
                  <a:lnTo>
                    <a:pt x="442595" y="333387"/>
                  </a:lnTo>
                  <a:lnTo>
                    <a:pt x="442595" y="137947"/>
                  </a:lnTo>
                  <a:close/>
                </a:path>
                <a:path w="2914650" h="334010">
                  <a:moveTo>
                    <a:pt x="557555" y="155194"/>
                  </a:moveTo>
                  <a:lnTo>
                    <a:pt x="471335" y="155194"/>
                  </a:lnTo>
                  <a:lnTo>
                    <a:pt x="471335" y="333387"/>
                  </a:lnTo>
                  <a:lnTo>
                    <a:pt x="557555" y="333387"/>
                  </a:lnTo>
                  <a:lnTo>
                    <a:pt x="557555" y="155194"/>
                  </a:lnTo>
                  <a:close/>
                </a:path>
                <a:path w="2914650" h="334010">
                  <a:moveTo>
                    <a:pt x="678256" y="178181"/>
                  </a:moveTo>
                  <a:lnTo>
                    <a:pt x="592035" y="178181"/>
                  </a:lnTo>
                  <a:lnTo>
                    <a:pt x="592035" y="333387"/>
                  </a:lnTo>
                  <a:lnTo>
                    <a:pt x="678256" y="333387"/>
                  </a:lnTo>
                  <a:lnTo>
                    <a:pt x="678256" y="178181"/>
                  </a:lnTo>
                  <a:close/>
                </a:path>
                <a:path w="2914650" h="334010">
                  <a:moveTo>
                    <a:pt x="793216" y="178181"/>
                  </a:moveTo>
                  <a:lnTo>
                    <a:pt x="706996" y="178181"/>
                  </a:lnTo>
                  <a:lnTo>
                    <a:pt x="706996" y="333387"/>
                  </a:lnTo>
                  <a:lnTo>
                    <a:pt x="793216" y="333387"/>
                  </a:lnTo>
                  <a:lnTo>
                    <a:pt x="793216" y="178181"/>
                  </a:lnTo>
                  <a:close/>
                </a:path>
                <a:path w="2914650" h="334010">
                  <a:moveTo>
                    <a:pt x="913930" y="206921"/>
                  </a:moveTo>
                  <a:lnTo>
                    <a:pt x="827709" y="206921"/>
                  </a:lnTo>
                  <a:lnTo>
                    <a:pt x="827709" y="333387"/>
                  </a:lnTo>
                  <a:lnTo>
                    <a:pt x="913930" y="333387"/>
                  </a:lnTo>
                  <a:lnTo>
                    <a:pt x="913930" y="206921"/>
                  </a:lnTo>
                  <a:close/>
                </a:path>
                <a:path w="2914650" h="334010">
                  <a:moveTo>
                    <a:pt x="1028877" y="241414"/>
                  </a:moveTo>
                  <a:lnTo>
                    <a:pt x="942670" y="241414"/>
                  </a:lnTo>
                  <a:lnTo>
                    <a:pt x="942670" y="333387"/>
                  </a:lnTo>
                  <a:lnTo>
                    <a:pt x="1028877" y="333387"/>
                  </a:lnTo>
                  <a:lnTo>
                    <a:pt x="1028877" y="241414"/>
                  </a:lnTo>
                  <a:close/>
                </a:path>
                <a:path w="2914650" h="334010">
                  <a:moveTo>
                    <a:pt x="1149591" y="252907"/>
                  </a:moveTo>
                  <a:lnTo>
                    <a:pt x="1063371" y="252907"/>
                  </a:lnTo>
                  <a:lnTo>
                    <a:pt x="1063371" y="333387"/>
                  </a:lnTo>
                  <a:lnTo>
                    <a:pt x="1149591" y="333387"/>
                  </a:lnTo>
                  <a:lnTo>
                    <a:pt x="1149591" y="252907"/>
                  </a:lnTo>
                  <a:close/>
                </a:path>
                <a:path w="2914650" h="334010">
                  <a:moveTo>
                    <a:pt x="1264551" y="270154"/>
                  </a:moveTo>
                  <a:lnTo>
                    <a:pt x="1178331" y="270154"/>
                  </a:lnTo>
                  <a:lnTo>
                    <a:pt x="1178331" y="333387"/>
                  </a:lnTo>
                  <a:lnTo>
                    <a:pt x="1264551" y="333387"/>
                  </a:lnTo>
                  <a:lnTo>
                    <a:pt x="1264551" y="270154"/>
                  </a:lnTo>
                  <a:close/>
                </a:path>
                <a:path w="2914650" h="334010">
                  <a:moveTo>
                    <a:pt x="1385252" y="270154"/>
                  </a:moveTo>
                  <a:lnTo>
                    <a:pt x="1299032" y="270154"/>
                  </a:lnTo>
                  <a:lnTo>
                    <a:pt x="1299032" y="333387"/>
                  </a:lnTo>
                  <a:lnTo>
                    <a:pt x="1385252" y="333387"/>
                  </a:lnTo>
                  <a:lnTo>
                    <a:pt x="1385252" y="270154"/>
                  </a:lnTo>
                  <a:close/>
                </a:path>
                <a:path w="2914650" h="334010">
                  <a:moveTo>
                    <a:pt x="1500212" y="275907"/>
                  </a:moveTo>
                  <a:lnTo>
                    <a:pt x="1413992" y="275907"/>
                  </a:lnTo>
                  <a:lnTo>
                    <a:pt x="1413992" y="333387"/>
                  </a:lnTo>
                  <a:lnTo>
                    <a:pt x="1500212" y="333387"/>
                  </a:lnTo>
                  <a:lnTo>
                    <a:pt x="1500212" y="275907"/>
                  </a:lnTo>
                  <a:close/>
                </a:path>
                <a:path w="2914650" h="334010">
                  <a:moveTo>
                    <a:pt x="1620926" y="275907"/>
                  </a:moveTo>
                  <a:lnTo>
                    <a:pt x="1534706" y="275907"/>
                  </a:lnTo>
                  <a:lnTo>
                    <a:pt x="1534706" y="333387"/>
                  </a:lnTo>
                  <a:lnTo>
                    <a:pt x="1620926" y="333387"/>
                  </a:lnTo>
                  <a:lnTo>
                    <a:pt x="1620926" y="275907"/>
                  </a:lnTo>
                  <a:close/>
                </a:path>
                <a:path w="2914650" h="334010">
                  <a:moveTo>
                    <a:pt x="1735874" y="287401"/>
                  </a:moveTo>
                  <a:lnTo>
                    <a:pt x="1649666" y="287401"/>
                  </a:lnTo>
                  <a:lnTo>
                    <a:pt x="1649666" y="333387"/>
                  </a:lnTo>
                  <a:lnTo>
                    <a:pt x="1735874" y="333387"/>
                  </a:lnTo>
                  <a:lnTo>
                    <a:pt x="1735874" y="287401"/>
                  </a:lnTo>
                  <a:close/>
                </a:path>
                <a:path w="2914650" h="334010">
                  <a:moveTo>
                    <a:pt x="1856587" y="287401"/>
                  </a:moveTo>
                  <a:lnTo>
                    <a:pt x="1770367" y="287401"/>
                  </a:lnTo>
                  <a:lnTo>
                    <a:pt x="1770367" y="333387"/>
                  </a:lnTo>
                  <a:lnTo>
                    <a:pt x="1856587" y="333387"/>
                  </a:lnTo>
                  <a:lnTo>
                    <a:pt x="1856587" y="287401"/>
                  </a:lnTo>
                  <a:close/>
                </a:path>
                <a:path w="2914650" h="334010">
                  <a:moveTo>
                    <a:pt x="1971548" y="304647"/>
                  </a:moveTo>
                  <a:lnTo>
                    <a:pt x="1885327" y="304647"/>
                  </a:lnTo>
                  <a:lnTo>
                    <a:pt x="1885327" y="333387"/>
                  </a:lnTo>
                  <a:lnTo>
                    <a:pt x="1971548" y="333387"/>
                  </a:lnTo>
                  <a:lnTo>
                    <a:pt x="1971548" y="304647"/>
                  </a:lnTo>
                  <a:close/>
                </a:path>
                <a:path w="2914650" h="334010">
                  <a:moveTo>
                    <a:pt x="2092248" y="304647"/>
                  </a:moveTo>
                  <a:lnTo>
                    <a:pt x="2006028" y="304647"/>
                  </a:lnTo>
                  <a:lnTo>
                    <a:pt x="2006028" y="333387"/>
                  </a:lnTo>
                  <a:lnTo>
                    <a:pt x="2092248" y="333387"/>
                  </a:lnTo>
                  <a:lnTo>
                    <a:pt x="2092248" y="304647"/>
                  </a:lnTo>
                  <a:close/>
                </a:path>
                <a:path w="2914650" h="334010">
                  <a:moveTo>
                    <a:pt x="2207209" y="304647"/>
                  </a:moveTo>
                  <a:lnTo>
                    <a:pt x="2120989" y="304647"/>
                  </a:lnTo>
                  <a:lnTo>
                    <a:pt x="2120989" y="333387"/>
                  </a:lnTo>
                  <a:lnTo>
                    <a:pt x="2207209" y="333387"/>
                  </a:lnTo>
                  <a:lnTo>
                    <a:pt x="2207209" y="304647"/>
                  </a:lnTo>
                  <a:close/>
                </a:path>
                <a:path w="2914650" h="334010">
                  <a:moveTo>
                    <a:pt x="2327922" y="304647"/>
                  </a:moveTo>
                  <a:lnTo>
                    <a:pt x="2241702" y="304647"/>
                  </a:lnTo>
                  <a:lnTo>
                    <a:pt x="2241702" y="333387"/>
                  </a:lnTo>
                  <a:lnTo>
                    <a:pt x="2327922" y="333387"/>
                  </a:lnTo>
                  <a:lnTo>
                    <a:pt x="2327922" y="304647"/>
                  </a:lnTo>
                  <a:close/>
                </a:path>
                <a:path w="2914650" h="334010">
                  <a:moveTo>
                    <a:pt x="2442883" y="316141"/>
                  </a:moveTo>
                  <a:lnTo>
                    <a:pt x="2356662" y="316141"/>
                  </a:lnTo>
                  <a:lnTo>
                    <a:pt x="2356662" y="333387"/>
                  </a:lnTo>
                  <a:lnTo>
                    <a:pt x="2442883" y="333387"/>
                  </a:lnTo>
                  <a:lnTo>
                    <a:pt x="2442883" y="316141"/>
                  </a:lnTo>
                  <a:close/>
                </a:path>
                <a:path w="2914650" h="334010">
                  <a:moveTo>
                    <a:pt x="2563584" y="321881"/>
                  </a:moveTo>
                  <a:lnTo>
                    <a:pt x="2477363" y="321881"/>
                  </a:lnTo>
                  <a:lnTo>
                    <a:pt x="2477363" y="333387"/>
                  </a:lnTo>
                  <a:lnTo>
                    <a:pt x="2563584" y="333387"/>
                  </a:lnTo>
                  <a:lnTo>
                    <a:pt x="2563584" y="321881"/>
                  </a:lnTo>
                  <a:close/>
                </a:path>
                <a:path w="2914650" h="334010">
                  <a:moveTo>
                    <a:pt x="2678544" y="321881"/>
                  </a:moveTo>
                  <a:lnTo>
                    <a:pt x="2592324" y="321881"/>
                  </a:lnTo>
                  <a:lnTo>
                    <a:pt x="2592324" y="333387"/>
                  </a:lnTo>
                  <a:lnTo>
                    <a:pt x="2678544" y="333387"/>
                  </a:lnTo>
                  <a:lnTo>
                    <a:pt x="2678544" y="321881"/>
                  </a:lnTo>
                  <a:close/>
                </a:path>
                <a:path w="2914650" h="334010">
                  <a:moveTo>
                    <a:pt x="2799245" y="321881"/>
                  </a:moveTo>
                  <a:lnTo>
                    <a:pt x="2713024" y="321881"/>
                  </a:lnTo>
                  <a:lnTo>
                    <a:pt x="2713024" y="333387"/>
                  </a:lnTo>
                  <a:lnTo>
                    <a:pt x="2799245" y="333387"/>
                  </a:lnTo>
                  <a:lnTo>
                    <a:pt x="2799245" y="321881"/>
                  </a:lnTo>
                  <a:close/>
                </a:path>
                <a:path w="2914650" h="334010">
                  <a:moveTo>
                    <a:pt x="2914205" y="321881"/>
                  </a:moveTo>
                  <a:lnTo>
                    <a:pt x="2827985" y="321881"/>
                  </a:lnTo>
                  <a:lnTo>
                    <a:pt x="2827985" y="333387"/>
                  </a:lnTo>
                  <a:lnTo>
                    <a:pt x="2914205" y="333387"/>
                  </a:lnTo>
                  <a:lnTo>
                    <a:pt x="2914205" y="321881"/>
                  </a:lnTo>
                  <a:close/>
                </a:path>
              </a:pathLst>
            </a:custGeom>
            <a:solidFill>
              <a:srgbClr val="FB7C0A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36" name="object 36"/>
            <p:cNvSpPr/>
            <p:nvPr/>
          </p:nvSpPr>
          <p:spPr>
            <a:xfrm>
              <a:off x="3015033" y="2854091"/>
              <a:ext cx="3552825" cy="0"/>
            </a:xfrm>
            <a:custGeom>
              <a:avLst/>
              <a:gdLst/>
              <a:ahLst/>
              <a:cxnLst/>
              <a:rect l="l" t="t" r="r" b="b"/>
              <a:pathLst>
                <a:path w="3552825">
                  <a:moveTo>
                    <a:pt x="120706" y="0"/>
                  </a:moveTo>
                  <a:lnTo>
                    <a:pt x="3552227" y="0"/>
                  </a:lnTo>
                </a:path>
                <a:path w="3552825">
                  <a:moveTo>
                    <a:pt x="0" y="0"/>
                  </a:moveTo>
                  <a:lnTo>
                    <a:pt x="34487" y="0"/>
                  </a:lnTo>
                </a:path>
              </a:pathLst>
            </a:custGeom>
            <a:ln w="5747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37" name="object 37"/>
            <p:cNvSpPr/>
            <p:nvPr/>
          </p:nvSpPr>
          <p:spPr>
            <a:xfrm>
              <a:off x="3049521" y="2739132"/>
              <a:ext cx="86360" cy="661035"/>
            </a:xfrm>
            <a:custGeom>
              <a:avLst/>
              <a:gdLst/>
              <a:ahLst/>
              <a:cxnLst/>
              <a:rect l="l" t="t" r="r" b="b"/>
              <a:pathLst>
                <a:path w="86360" h="661035">
                  <a:moveTo>
                    <a:pt x="86219" y="661013"/>
                  </a:moveTo>
                  <a:lnTo>
                    <a:pt x="0" y="661013"/>
                  </a:lnTo>
                  <a:lnTo>
                    <a:pt x="0" y="0"/>
                  </a:lnTo>
                  <a:lnTo>
                    <a:pt x="86219" y="0"/>
                  </a:lnTo>
                  <a:lnTo>
                    <a:pt x="86219" y="661013"/>
                  </a:lnTo>
                  <a:close/>
                </a:path>
              </a:pathLst>
            </a:custGeom>
            <a:solidFill>
              <a:srgbClr val="FB7C0A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38" name="object 38"/>
            <p:cNvSpPr/>
            <p:nvPr/>
          </p:nvSpPr>
          <p:spPr>
            <a:xfrm>
              <a:off x="2900074" y="2854091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10">
                  <a:moveTo>
                    <a:pt x="0" y="0"/>
                  </a:moveTo>
                  <a:lnTo>
                    <a:pt x="28739" y="0"/>
                  </a:lnTo>
                </a:path>
              </a:pathLst>
            </a:custGeom>
            <a:ln w="5747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39" name="object 39"/>
            <p:cNvSpPr/>
            <p:nvPr/>
          </p:nvSpPr>
          <p:spPr>
            <a:xfrm>
              <a:off x="2928814" y="2589686"/>
              <a:ext cx="86360" cy="810895"/>
            </a:xfrm>
            <a:custGeom>
              <a:avLst/>
              <a:gdLst/>
              <a:ahLst/>
              <a:cxnLst/>
              <a:rect l="l" t="t" r="r" b="b"/>
              <a:pathLst>
                <a:path w="86360" h="810895">
                  <a:moveTo>
                    <a:pt x="86219" y="810459"/>
                  </a:moveTo>
                  <a:lnTo>
                    <a:pt x="0" y="810459"/>
                  </a:lnTo>
                  <a:lnTo>
                    <a:pt x="0" y="0"/>
                  </a:lnTo>
                  <a:lnTo>
                    <a:pt x="86219" y="0"/>
                  </a:lnTo>
                  <a:lnTo>
                    <a:pt x="86219" y="810459"/>
                  </a:lnTo>
                  <a:close/>
                </a:path>
              </a:pathLst>
            </a:custGeom>
            <a:solidFill>
              <a:srgbClr val="FB7C0A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0" name="object 40"/>
            <p:cNvSpPr/>
            <p:nvPr/>
          </p:nvSpPr>
          <p:spPr>
            <a:xfrm>
              <a:off x="2779368" y="2302289"/>
              <a:ext cx="3788410" cy="551815"/>
            </a:xfrm>
            <a:custGeom>
              <a:avLst/>
              <a:gdLst/>
              <a:ahLst/>
              <a:cxnLst/>
              <a:rect l="l" t="t" r="r" b="b"/>
              <a:pathLst>
                <a:path w="3788409" h="551814">
                  <a:moveTo>
                    <a:pt x="0" y="0"/>
                  </a:moveTo>
                  <a:lnTo>
                    <a:pt x="3787892" y="0"/>
                  </a:lnTo>
                </a:path>
                <a:path w="3788409" h="551814">
                  <a:moveTo>
                    <a:pt x="0" y="551802"/>
                  </a:moveTo>
                  <a:lnTo>
                    <a:pt x="34487" y="551802"/>
                  </a:lnTo>
                </a:path>
              </a:pathLst>
            </a:custGeom>
            <a:ln w="5747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1" name="object 41"/>
            <p:cNvSpPr/>
            <p:nvPr/>
          </p:nvSpPr>
          <p:spPr>
            <a:xfrm>
              <a:off x="2813855" y="2354020"/>
              <a:ext cx="86360" cy="1046480"/>
            </a:xfrm>
            <a:custGeom>
              <a:avLst/>
              <a:gdLst/>
              <a:ahLst/>
              <a:cxnLst/>
              <a:rect l="l" t="t" r="r" b="b"/>
              <a:pathLst>
                <a:path w="86360" h="1046479">
                  <a:moveTo>
                    <a:pt x="86219" y="1046125"/>
                  </a:moveTo>
                  <a:lnTo>
                    <a:pt x="0" y="1046125"/>
                  </a:lnTo>
                  <a:lnTo>
                    <a:pt x="0" y="0"/>
                  </a:lnTo>
                  <a:lnTo>
                    <a:pt x="86219" y="0"/>
                  </a:lnTo>
                  <a:lnTo>
                    <a:pt x="86219" y="1046125"/>
                  </a:lnTo>
                  <a:close/>
                </a:path>
              </a:pathLst>
            </a:custGeom>
            <a:solidFill>
              <a:srgbClr val="FB7C0A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2" name="object 42"/>
            <p:cNvSpPr/>
            <p:nvPr/>
          </p:nvSpPr>
          <p:spPr>
            <a:xfrm>
              <a:off x="2664409" y="2302289"/>
              <a:ext cx="29209" cy="551815"/>
            </a:xfrm>
            <a:custGeom>
              <a:avLst/>
              <a:gdLst/>
              <a:ahLst/>
              <a:cxnLst/>
              <a:rect l="l" t="t" r="r" b="b"/>
              <a:pathLst>
                <a:path w="29210" h="551814">
                  <a:moveTo>
                    <a:pt x="0" y="551802"/>
                  </a:moveTo>
                  <a:lnTo>
                    <a:pt x="28739" y="551802"/>
                  </a:lnTo>
                </a:path>
                <a:path w="29210" h="551814">
                  <a:moveTo>
                    <a:pt x="0" y="0"/>
                  </a:moveTo>
                  <a:lnTo>
                    <a:pt x="28739" y="0"/>
                  </a:lnTo>
                </a:path>
              </a:pathLst>
            </a:custGeom>
            <a:ln w="5747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3" name="object 43"/>
            <p:cNvSpPr/>
            <p:nvPr/>
          </p:nvSpPr>
          <p:spPr>
            <a:xfrm>
              <a:off x="2693148" y="2256305"/>
              <a:ext cx="86360" cy="1144270"/>
            </a:xfrm>
            <a:custGeom>
              <a:avLst/>
              <a:gdLst/>
              <a:ahLst/>
              <a:cxnLst/>
              <a:rect l="l" t="t" r="r" b="b"/>
              <a:pathLst>
                <a:path w="86360" h="1144270">
                  <a:moveTo>
                    <a:pt x="86219" y="1143840"/>
                  </a:moveTo>
                  <a:lnTo>
                    <a:pt x="0" y="1143840"/>
                  </a:lnTo>
                  <a:lnTo>
                    <a:pt x="0" y="0"/>
                  </a:lnTo>
                  <a:lnTo>
                    <a:pt x="86219" y="0"/>
                  </a:lnTo>
                  <a:lnTo>
                    <a:pt x="86219" y="1143840"/>
                  </a:lnTo>
                  <a:close/>
                </a:path>
              </a:pathLst>
            </a:custGeom>
            <a:solidFill>
              <a:srgbClr val="FB7C0A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4" name="object 44"/>
            <p:cNvSpPr/>
            <p:nvPr/>
          </p:nvSpPr>
          <p:spPr>
            <a:xfrm>
              <a:off x="2560946" y="2302289"/>
              <a:ext cx="17780" cy="551815"/>
            </a:xfrm>
            <a:custGeom>
              <a:avLst/>
              <a:gdLst/>
              <a:ahLst/>
              <a:cxnLst/>
              <a:rect l="l" t="t" r="r" b="b"/>
              <a:pathLst>
                <a:path w="17780" h="551814">
                  <a:moveTo>
                    <a:pt x="0" y="551802"/>
                  </a:moveTo>
                  <a:lnTo>
                    <a:pt x="17243" y="551802"/>
                  </a:lnTo>
                </a:path>
                <a:path w="17780" h="551814">
                  <a:moveTo>
                    <a:pt x="0" y="0"/>
                  </a:moveTo>
                  <a:lnTo>
                    <a:pt x="17243" y="0"/>
                  </a:lnTo>
                </a:path>
              </a:pathLst>
            </a:custGeom>
            <a:ln w="5747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5" name="object 45"/>
            <p:cNvSpPr/>
            <p:nvPr/>
          </p:nvSpPr>
          <p:spPr>
            <a:xfrm>
              <a:off x="2578190" y="2032135"/>
              <a:ext cx="86360" cy="1368425"/>
            </a:xfrm>
            <a:custGeom>
              <a:avLst/>
              <a:gdLst/>
              <a:ahLst/>
              <a:cxnLst/>
              <a:rect l="l" t="t" r="r" b="b"/>
              <a:pathLst>
                <a:path w="86360" h="1368425">
                  <a:moveTo>
                    <a:pt x="86219" y="1368009"/>
                  </a:moveTo>
                  <a:lnTo>
                    <a:pt x="0" y="1368009"/>
                  </a:lnTo>
                  <a:lnTo>
                    <a:pt x="0" y="0"/>
                  </a:lnTo>
                  <a:lnTo>
                    <a:pt x="86219" y="0"/>
                  </a:lnTo>
                  <a:lnTo>
                    <a:pt x="86219" y="1368009"/>
                  </a:lnTo>
                  <a:close/>
                </a:path>
              </a:pathLst>
            </a:custGeom>
            <a:solidFill>
              <a:srgbClr val="FB7C0A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6" name="object 46"/>
            <p:cNvSpPr/>
            <p:nvPr/>
          </p:nvSpPr>
          <p:spPr>
            <a:xfrm>
              <a:off x="2622736" y="2038698"/>
              <a:ext cx="3888740" cy="1108710"/>
            </a:xfrm>
            <a:custGeom>
              <a:avLst/>
              <a:gdLst/>
              <a:ahLst/>
              <a:cxnLst/>
              <a:rect l="l" t="t" r="r" b="b"/>
              <a:pathLst>
                <a:path w="3888740" h="1108710">
                  <a:moveTo>
                    <a:pt x="0" y="1108378"/>
                  </a:moveTo>
                  <a:lnTo>
                    <a:pt x="117832" y="894487"/>
                  </a:lnTo>
                  <a:lnTo>
                    <a:pt x="235665" y="698728"/>
                  </a:lnTo>
                  <a:lnTo>
                    <a:pt x="353498" y="546889"/>
                  </a:lnTo>
                  <a:lnTo>
                    <a:pt x="471331" y="423121"/>
                  </a:lnTo>
                  <a:lnTo>
                    <a:pt x="589163" y="361080"/>
                  </a:lnTo>
                  <a:lnTo>
                    <a:pt x="706996" y="322070"/>
                  </a:lnTo>
                  <a:lnTo>
                    <a:pt x="824829" y="284224"/>
                  </a:lnTo>
                  <a:lnTo>
                    <a:pt x="942662" y="248139"/>
                  </a:lnTo>
                  <a:lnTo>
                    <a:pt x="1060495" y="215083"/>
                  </a:lnTo>
                  <a:lnTo>
                    <a:pt x="1178327" y="185918"/>
                  </a:lnTo>
                  <a:lnTo>
                    <a:pt x="1296160" y="157330"/>
                  </a:lnTo>
                  <a:lnTo>
                    <a:pt x="1413993" y="133286"/>
                  </a:lnTo>
                  <a:lnTo>
                    <a:pt x="1531826" y="115782"/>
                  </a:lnTo>
                  <a:lnTo>
                    <a:pt x="1649658" y="100453"/>
                  </a:lnTo>
                  <a:lnTo>
                    <a:pt x="1767491" y="88268"/>
                  </a:lnTo>
                  <a:lnTo>
                    <a:pt x="1885324" y="76324"/>
                  </a:lnTo>
                  <a:lnTo>
                    <a:pt x="2003157" y="65348"/>
                  </a:lnTo>
                  <a:lnTo>
                    <a:pt x="2120990" y="54533"/>
                  </a:lnTo>
                  <a:lnTo>
                    <a:pt x="2238822" y="45400"/>
                  </a:lnTo>
                  <a:lnTo>
                    <a:pt x="2356655" y="37028"/>
                  </a:lnTo>
                  <a:lnTo>
                    <a:pt x="2474488" y="31310"/>
                  </a:lnTo>
                  <a:lnTo>
                    <a:pt x="2592321" y="25604"/>
                  </a:lnTo>
                  <a:lnTo>
                    <a:pt x="2710153" y="20064"/>
                  </a:lnTo>
                  <a:lnTo>
                    <a:pt x="2827986" y="15050"/>
                  </a:lnTo>
                  <a:lnTo>
                    <a:pt x="2945819" y="11574"/>
                  </a:lnTo>
                  <a:lnTo>
                    <a:pt x="3063652" y="9227"/>
                  </a:lnTo>
                  <a:lnTo>
                    <a:pt x="3181485" y="6946"/>
                  </a:lnTo>
                  <a:lnTo>
                    <a:pt x="3299317" y="5121"/>
                  </a:lnTo>
                  <a:lnTo>
                    <a:pt x="3417150" y="3339"/>
                  </a:lnTo>
                  <a:lnTo>
                    <a:pt x="3534983" y="2212"/>
                  </a:lnTo>
                  <a:lnTo>
                    <a:pt x="3652816" y="1087"/>
                  </a:lnTo>
                  <a:lnTo>
                    <a:pt x="3770648" y="299"/>
                  </a:lnTo>
                  <a:lnTo>
                    <a:pt x="3888481" y="0"/>
                  </a:lnTo>
                </a:path>
              </a:pathLst>
            </a:custGeom>
            <a:ln w="8896">
              <a:solidFill>
                <a:srgbClr val="106FA9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7" name="object 47"/>
            <p:cNvSpPr/>
            <p:nvPr/>
          </p:nvSpPr>
          <p:spPr>
            <a:xfrm>
              <a:off x="2560946" y="1963160"/>
              <a:ext cx="0" cy="1437005"/>
            </a:xfrm>
            <a:custGeom>
              <a:avLst/>
              <a:gdLst/>
              <a:ahLst/>
              <a:cxnLst/>
              <a:rect l="l" t="t" r="r" b="b"/>
              <a:pathLst>
                <a:path h="1437004">
                  <a:moveTo>
                    <a:pt x="0" y="0"/>
                  </a:moveTo>
                  <a:lnTo>
                    <a:pt x="0" y="1436985"/>
                  </a:lnTo>
                </a:path>
              </a:pathLst>
            </a:custGeom>
            <a:ln w="5747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8" name="object 48"/>
            <p:cNvSpPr/>
            <p:nvPr/>
          </p:nvSpPr>
          <p:spPr>
            <a:xfrm>
              <a:off x="6567260" y="1963160"/>
              <a:ext cx="402590" cy="0"/>
            </a:xfrm>
            <a:custGeom>
              <a:avLst/>
              <a:gdLst/>
              <a:ahLst/>
              <a:cxnLst/>
              <a:rect l="l" t="t" r="r" b="b"/>
              <a:pathLst>
                <a:path w="402590">
                  <a:moveTo>
                    <a:pt x="402355" y="0"/>
                  </a:moveTo>
                  <a:lnTo>
                    <a:pt x="0" y="0"/>
                  </a:lnTo>
                </a:path>
              </a:pathLst>
            </a:custGeom>
            <a:ln w="5747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9" name="object 49"/>
            <p:cNvSpPr/>
            <p:nvPr/>
          </p:nvSpPr>
          <p:spPr>
            <a:xfrm>
              <a:off x="2560946" y="1963160"/>
              <a:ext cx="4006850" cy="1437005"/>
            </a:xfrm>
            <a:custGeom>
              <a:avLst/>
              <a:gdLst/>
              <a:ahLst/>
              <a:cxnLst/>
              <a:rect l="l" t="t" r="r" b="b"/>
              <a:pathLst>
                <a:path w="4006850" h="1437004">
                  <a:moveTo>
                    <a:pt x="4006314" y="0"/>
                  </a:moveTo>
                  <a:lnTo>
                    <a:pt x="4006314" y="1436985"/>
                  </a:lnTo>
                </a:path>
                <a:path w="4006850" h="1437004">
                  <a:moveTo>
                    <a:pt x="0" y="0"/>
                  </a:moveTo>
                  <a:lnTo>
                    <a:pt x="4006314" y="0"/>
                  </a:lnTo>
                </a:path>
                <a:path w="4006850" h="1437004">
                  <a:moveTo>
                    <a:pt x="0" y="1436985"/>
                  </a:moveTo>
                  <a:lnTo>
                    <a:pt x="4006314" y="1436985"/>
                  </a:lnTo>
                </a:path>
              </a:pathLst>
            </a:custGeom>
            <a:ln w="5747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856363" y="3176862"/>
            <a:ext cx="2196109" cy="286696"/>
          </a:xfrm>
          <a:prstGeom prst="rect">
            <a:avLst/>
          </a:prstGeom>
        </p:spPr>
        <p:txBody>
          <a:bodyPr vert="horz" wrap="square" lIns="0" tIns="25160" rIns="0" bIns="0" rtlCol="0">
            <a:spAutoFit/>
          </a:bodyPr>
          <a:lstStyle/>
          <a:p>
            <a:pPr marL="23962">
              <a:spcBef>
                <a:spcPts val="198"/>
              </a:spcBef>
            </a:pPr>
            <a:r>
              <a:rPr sz="1698" spc="-19" dirty="0">
                <a:solidFill>
                  <a:srgbClr val="333333"/>
                </a:solidFill>
                <a:latin typeface="Tahoma"/>
                <a:cs typeface="Tahoma"/>
              </a:rPr>
              <a:t>C</a:t>
            </a:r>
            <a:r>
              <a:rPr sz="1698" spc="57" dirty="0">
                <a:solidFill>
                  <a:srgbClr val="333333"/>
                </a:solidFill>
                <a:latin typeface="Tahoma"/>
                <a:cs typeface="Tahoma"/>
              </a:rPr>
              <a:t>o</a:t>
            </a:r>
            <a:r>
              <a:rPr sz="1698" spc="47" dirty="0">
                <a:solidFill>
                  <a:srgbClr val="333333"/>
                </a:solidFill>
                <a:latin typeface="Tahoma"/>
                <a:cs typeface="Tahoma"/>
              </a:rPr>
              <a:t>un</a:t>
            </a:r>
            <a:r>
              <a:rPr sz="1698" spc="160" dirty="0">
                <a:solidFill>
                  <a:srgbClr val="333333"/>
                </a:solidFill>
                <a:latin typeface="Tahoma"/>
                <a:cs typeface="Tahoma"/>
              </a:rPr>
              <a:t>t</a:t>
            </a:r>
            <a:r>
              <a:rPr sz="1698" spc="104" dirty="0">
                <a:solidFill>
                  <a:srgbClr val="333333"/>
                </a:solidFill>
                <a:latin typeface="Tahoma"/>
                <a:cs typeface="Tahoma"/>
              </a:rPr>
              <a:t>r</a:t>
            </a:r>
            <a:r>
              <a:rPr sz="1698" spc="85" dirty="0">
                <a:solidFill>
                  <a:srgbClr val="333333"/>
                </a:solidFill>
                <a:latin typeface="Tahoma"/>
                <a:cs typeface="Tahoma"/>
              </a:rPr>
              <a:t>y</a:t>
            </a:r>
            <a:r>
              <a:rPr sz="1698" spc="-1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698" spc="57" dirty="0">
                <a:solidFill>
                  <a:srgbClr val="333333"/>
                </a:solidFill>
                <a:latin typeface="Tahoma"/>
                <a:cs typeface="Tahoma"/>
              </a:rPr>
              <a:t>S</a:t>
            </a:r>
            <a:r>
              <a:rPr sz="1698" spc="75" dirty="0">
                <a:solidFill>
                  <a:srgbClr val="333333"/>
                </a:solidFill>
                <a:latin typeface="Tahoma"/>
                <a:cs typeface="Tahoma"/>
              </a:rPr>
              <a:t>a</a:t>
            </a:r>
            <a:r>
              <a:rPr sz="1698" spc="104" dirty="0">
                <a:solidFill>
                  <a:srgbClr val="333333"/>
                </a:solidFill>
                <a:latin typeface="Tahoma"/>
                <a:cs typeface="Tahoma"/>
              </a:rPr>
              <a:t>l</a:t>
            </a:r>
            <a:r>
              <a:rPr sz="1698" spc="38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r>
              <a:rPr sz="1698" spc="104" dirty="0">
                <a:solidFill>
                  <a:srgbClr val="333333"/>
                </a:solidFill>
                <a:latin typeface="Tahoma"/>
                <a:cs typeface="Tahoma"/>
              </a:rPr>
              <a:t>s</a:t>
            </a:r>
            <a:r>
              <a:rPr sz="1698" spc="-1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698" spc="104" dirty="0">
                <a:solidFill>
                  <a:srgbClr val="333333"/>
                </a:solidFill>
                <a:latin typeface="Tahoma"/>
                <a:cs typeface="Tahoma"/>
              </a:rPr>
              <a:t>P</a:t>
            </a:r>
            <a:r>
              <a:rPr sz="1698" spc="75" dirty="0">
                <a:solidFill>
                  <a:srgbClr val="333333"/>
                </a:solidFill>
                <a:latin typeface="Tahoma"/>
                <a:cs typeface="Tahoma"/>
              </a:rPr>
              <a:t>a</a:t>
            </a:r>
            <a:r>
              <a:rPr sz="1698" spc="104" dirty="0">
                <a:solidFill>
                  <a:srgbClr val="333333"/>
                </a:solidFill>
                <a:latin typeface="Tahoma"/>
                <a:cs typeface="Tahoma"/>
              </a:rPr>
              <a:t>r</a:t>
            </a:r>
            <a:r>
              <a:rPr sz="1698" spc="38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r>
              <a:rPr sz="1698" spc="160" dirty="0">
                <a:solidFill>
                  <a:srgbClr val="333333"/>
                </a:solidFill>
                <a:latin typeface="Tahoma"/>
                <a:cs typeface="Tahoma"/>
              </a:rPr>
              <a:t>t</a:t>
            </a:r>
            <a:r>
              <a:rPr sz="1698" spc="66" dirty="0">
                <a:solidFill>
                  <a:srgbClr val="333333"/>
                </a:solidFill>
                <a:latin typeface="Tahoma"/>
                <a:cs typeface="Tahoma"/>
              </a:rPr>
              <a:t>o</a:t>
            </a:r>
            <a:endParaRPr sz="1698">
              <a:latin typeface="Tahoma"/>
              <a:cs typeface="Tahoma"/>
            </a:endParaRPr>
          </a:p>
        </p:txBody>
      </p:sp>
      <p:graphicFrame>
        <p:nvGraphicFramePr>
          <p:cNvPr id="51" name="object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399274"/>
              </p:ext>
            </p:extLst>
          </p:nvPr>
        </p:nvGraphicFramePr>
        <p:xfrm>
          <a:off x="838293" y="6242853"/>
          <a:ext cx="2896995" cy="17785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8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4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23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34290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333333"/>
                          </a:solidFill>
                          <a:latin typeface="Lucida Sans Unicode"/>
                          <a:cs typeface="Lucida Sans Unicode"/>
                        </a:rPr>
                        <a:t>85071A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8387" marB="0">
                    <a:lnT w="6350">
                      <a:solidFill>
                        <a:srgbClr val="CACAC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7780" algn="r">
                        <a:lnSpc>
                          <a:spcPct val="100000"/>
                        </a:lnSpc>
                      </a:pPr>
                      <a:r>
                        <a:rPr sz="900" spc="20" dirty="0">
                          <a:latin typeface="Tahoma"/>
                          <a:cs typeface="Tahoma"/>
                        </a:rPr>
                        <a:t>$46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387" marB="0">
                    <a:lnT w="6350">
                      <a:solidFill>
                        <a:srgbClr val="CACACA"/>
                      </a:solidFill>
                      <a:prstDash val="solid"/>
                    </a:lnT>
                    <a:solidFill>
                      <a:srgbClr val="FFC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7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34290">
                        <a:lnSpc>
                          <a:spcPct val="100000"/>
                        </a:lnSpc>
                      </a:pPr>
                      <a:r>
                        <a:rPr sz="900" spc="-30" dirty="0">
                          <a:solidFill>
                            <a:srgbClr val="333333"/>
                          </a:solidFill>
                          <a:latin typeface="Lucida Sans Unicode"/>
                          <a:cs typeface="Lucida Sans Unicode"/>
                        </a:rPr>
                        <a:t>22941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98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2700" algn="r">
                        <a:lnSpc>
                          <a:spcPct val="100000"/>
                        </a:lnSpc>
                      </a:pPr>
                      <a:r>
                        <a:rPr sz="900" spc="20" dirty="0">
                          <a:latin typeface="Tahoma"/>
                          <a:cs typeface="Tahoma"/>
                        </a:rPr>
                        <a:t>$9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11981" marB="0">
                    <a:solidFill>
                      <a:srgbClr val="FFC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4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34290">
                        <a:lnSpc>
                          <a:spcPct val="100000"/>
                        </a:lnSpc>
                      </a:pPr>
                      <a:r>
                        <a:rPr sz="900" dirty="0">
                          <a:solidFill>
                            <a:srgbClr val="333333"/>
                          </a:solidFill>
                          <a:latin typeface="Lucida Sans Unicode"/>
                          <a:cs typeface="Lucida Sans Unicode"/>
                        </a:rPr>
                        <a:t>M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8387" marB="0">
                    <a:lnB w="6350">
                      <a:solidFill>
                        <a:srgbClr val="CACAC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6510" algn="r">
                        <a:lnSpc>
                          <a:spcPct val="100000"/>
                        </a:lnSpc>
                      </a:pPr>
                      <a:r>
                        <a:rPr sz="9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$19,492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8387" marB="0">
                    <a:lnB w="6350">
                      <a:solidFill>
                        <a:srgbClr val="CACACA"/>
                      </a:solidFill>
                      <a:prstDash val="solid"/>
                    </a:lnB>
                    <a:solidFill>
                      <a:srgbClr val="9D3C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2" name="object 52"/>
          <p:cNvSpPr txBox="1"/>
          <p:nvPr/>
        </p:nvSpPr>
        <p:spPr>
          <a:xfrm>
            <a:off x="863134" y="5682059"/>
            <a:ext cx="1861841" cy="559941"/>
          </a:xfrm>
          <a:prstGeom prst="rect">
            <a:avLst/>
          </a:prstGeom>
        </p:spPr>
        <p:txBody>
          <a:bodyPr vert="horz" wrap="square" lIns="0" tIns="29952" rIns="0" bIns="0" rtlCol="0">
            <a:spAutoFit/>
          </a:bodyPr>
          <a:lstStyle/>
          <a:p>
            <a:pPr marL="23962">
              <a:spcBef>
                <a:spcPts val="236"/>
              </a:spcBef>
            </a:pPr>
            <a:r>
              <a:rPr sz="1321" spc="19" dirty="0">
                <a:solidFill>
                  <a:srgbClr val="333333"/>
                </a:solidFill>
                <a:latin typeface="Tahoma"/>
                <a:cs typeface="Tahoma"/>
              </a:rPr>
              <a:t>L</a:t>
            </a:r>
            <a:r>
              <a:rPr sz="1321" spc="47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r>
              <a:rPr sz="1321" spc="66" dirty="0">
                <a:solidFill>
                  <a:srgbClr val="333333"/>
                </a:solidFill>
                <a:latin typeface="Tahoma"/>
                <a:cs typeface="Tahoma"/>
              </a:rPr>
              <a:t>a</a:t>
            </a:r>
            <a:r>
              <a:rPr sz="1321" spc="94" dirty="0">
                <a:solidFill>
                  <a:srgbClr val="333333"/>
                </a:solidFill>
                <a:latin typeface="Tahoma"/>
                <a:cs typeface="Tahoma"/>
              </a:rPr>
              <a:t>s</a:t>
            </a:r>
            <a:r>
              <a:rPr sz="1321" spc="151" dirty="0">
                <a:solidFill>
                  <a:srgbClr val="333333"/>
                </a:solidFill>
                <a:latin typeface="Tahoma"/>
                <a:cs typeface="Tahoma"/>
              </a:rPr>
              <a:t>t</a:t>
            </a:r>
            <a:r>
              <a:rPr sz="1321" spc="-123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321" spc="66" dirty="0">
                <a:solidFill>
                  <a:srgbClr val="333333"/>
                </a:solidFill>
                <a:latin typeface="Tahoma"/>
                <a:cs typeface="Tahoma"/>
              </a:rPr>
              <a:t>S</a:t>
            </a:r>
            <a:r>
              <a:rPr sz="1321" spc="47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r>
              <a:rPr sz="1321" spc="94" dirty="0">
                <a:solidFill>
                  <a:srgbClr val="333333"/>
                </a:solidFill>
                <a:latin typeface="Tahoma"/>
                <a:cs typeface="Tahoma"/>
              </a:rPr>
              <a:t>lli</a:t>
            </a:r>
            <a:r>
              <a:rPr sz="1321" spc="57" dirty="0">
                <a:solidFill>
                  <a:srgbClr val="333333"/>
                </a:solidFill>
                <a:latin typeface="Tahoma"/>
                <a:cs typeface="Tahoma"/>
              </a:rPr>
              <a:t>n</a:t>
            </a:r>
            <a:r>
              <a:rPr sz="1321" spc="75" dirty="0">
                <a:solidFill>
                  <a:srgbClr val="333333"/>
                </a:solidFill>
                <a:latin typeface="Tahoma"/>
                <a:cs typeface="Tahoma"/>
              </a:rPr>
              <a:t>g</a:t>
            </a:r>
            <a:r>
              <a:rPr sz="1321" spc="-123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321" spc="104" dirty="0">
                <a:solidFill>
                  <a:srgbClr val="333333"/>
                </a:solidFill>
                <a:latin typeface="Tahoma"/>
                <a:cs typeface="Tahoma"/>
              </a:rPr>
              <a:t>P</a:t>
            </a:r>
            <a:r>
              <a:rPr sz="1321" spc="94" dirty="0">
                <a:solidFill>
                  <a:srgbClr val="333333"/>
                </a:solidFill>
                <a:latin typeface="Tahoma"/>
                <a:cs typeface="Tahoma"/>
              </a:rPr>
              <a:t>r</a:t>
            </a:r>
            <a:r>
              <a:rPr sz="1321" spc="57" dirty="0">
                <a:solidFill>
                  <a:srgbClr val="333333"/>
                </a:solidFill>
                <a:latin typeface="Tahoma"/>
                <a:cs typeface="Tahoma"/>
              </a:rPr>
              <a:t>o</a:t>
            </a:r>
            <a:r>
              <a:rPr sz="1321" spc="66" dirty="0">
                <a:solidFill>
                  <a:srgbClr val="333333"/>
                </a:solidFill>
                <a:latin typeface="Tahoma"/>
                <a:cs typeface="Tahoma"/>
              </a:rPr>
              <a:t>d</a:t>
            </a:r>
            <a:r>
              <a:rPr sz="1321" spc="57" dirty="0">
                <a:solidFill>
                  <a:srgbClr val="333333"/>
                </a:solidFill>
                <a:latin typeface="Tahoma"/>
                <a:cs typeface="Tahoma"/>
              </a:rPr>
              <a:t>u</a:t>
            </a:r>
            <a:r>
              <a:rPr sz="1321" spc="28" dirty="0">
                <a:solidFill>
                  <a:srgbClr val="333333"/>
                </a:solidFill>
                <a:latin typeface="Tahoma"/>
                <a:cs typeface="Tahoma"/>
              </a:rPr>
              <a:t>c</a:t>
            </a:r>
            <a:r>
              <a:rPr sz="1321" spc="142" dirty="0">
                <a:solidFill>
                  <a:srgbClr val="333333"/>
                </a:solidFill>
                <a:latin typeface="Tahoma"/>
                <a:cs typeface="Tahoma"/>
              </a:rPr>
              <a:t>t</a:t>
            </a:r>
            <a:r>
              <a:rPr sz="1321" spc="104" dirty="0">
                <a:solidFill>
                  <a:srgbClr val="333333"/>
                </a:solidFill>
                <a:latin typeface="Tahoma"/>
                <a:cs typeface="Tahoma"/>
              </a:rPr>
              <a:t>s</a:t>
            </a:r>
            <a:endParaRPr sz="1321">
              <a:latin typeface="Tahoma"/>
              <a:cs typeface="Tahoma"/>
            </a:endParaRPr>
          </a:p>
          <a:p>
            <a:pPr marL="45528">
              <a:spcBef>
                <a:spcPts val="1255"/>
              </a:spcBef>
            </a:pPr>
            <a:r>
              <a:rPr sz="1038" spc="38" dirty="0">
                <a:solidFill>
                  <a:srgbClr val="333333"/>
                </a:solidFill>
                <a:latin typeface="Lucida Sans Unicode"/>
                <a:cs typeface="Lucida Sans Unicode"/>
              </a:rPr>
              <a:t>S</a:t>
            </a:r>
            <a:r>
              <a:rPr sz="1038" spc="47" dirty="0">
                <a:solidFill>
                  <a:srgbClr val="333333"/>
                </a:solidFill>
                <a:latin typeface="Lucida Sans Unicode"/>
                <a:cs typeface="Lucida Sans Unicode"/>
              </a:rPr>
              <a:t>t</a:t>
            </a:r>
            <a:r>
              <a:rPr sz="1038" spc="-57" dirty="0">
                <a:solidFill>
                  <a:srgbClr val="333333"/>
                </a:solidFill>
                <a:latin typeface="Lucida Sans Unicode"/>
                <a:cs typeface="Lucida Sans Unicode"/>
              </a:rPr>
              <a:t>ock</a:t>
            </a:r>
            <a:r>
              <a:rPr sz="1038" spc="-11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-123" dirty="0">
                <a:solidFill>
                  <a:srgbClr val="333333"/>
                </a:solidFill>
                <a:latin typeface="Lucida Sans Unicode"/>
                <a:cs typeface="Lucida Sans Unicode"/>
              </a:rPr>
              <a:t>C</a:t>
            </a:r>
            <a:r>
              <a:rPr sz="1038" spc="-57" dirty="0">
                <a:solidFill>
                  <a:srgbClr val="333333"/>
                </a:solidFill>
                <a:latin typeface="Lucida Sans Unicode"/>
                <a:cs typeface="Lucida Sans Unicode"/>
              </a:rPr>
              <a:t>od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e</a:t>
            </a:r>
            <a:endParaRPr sz="1038">
              <a:latin typeface="Lucida Sans Unicode"/>
              <a:cs typeface="Lucida Sans Unicode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805921" y="8143878"/>
            <a:ext cx="1126210" cy="141591"/>
          </a:xfrm>
          <a:prstGeom prst="rect">
            <a:avLst/>
          </a:prstGeom>
        </p:spPr>
        <p:txBody>
          <a:bodyPr vert="horz" wrap="square" lIns="0" tIns="25160" rIns="0" bIns="0" rtlCol="0">
            <a:spAutoFit/>
          </a:bodyPr>
          <a:lstStyle/>
          <a:p>
            <a:pPr marL="23962">
              <a:spcBef>
                <a:spcPts val="198"/>
              </a:spcBef>
            </a:pPr>
            <a:r>
              <a:rPr sz="755" spc="-9" dirty="0">
                <a:solidFill>
                  <a:srgbClr val="4D78A6"/>
                </a:solidFill>
                <a:latin typeface="Tahoma"/>
                <a:cs typeface="Tahoma"/>
              </a:rPr>
              <a:t>T</a:t>
            </a:r>
            <a:r>
              <a:rPr sz="755" spc="47" dirty="0">
                <a:solidFill>
                  <a:srgbClr val="4D78A6"/>
                </a:solidFill>
                <a:latin typeface="Tahoma"/>
                <a:cs typeface="Tahoma"/>
              </a:rPr>
              <a:t>A</a:t>
            </a:r>
            <a:r>
              <a:rPr sz="755" spc="-9" dirty="0">
                <a:solidFill>
                  <a:srgbClr val="4D78A6"/>
                </a:solidFill>
                <a:latin typeface="Tahoma"/>
                <a:cs typeface="Tahoma"/>
              </a:rPr>
              <a:t>T</a:t>
            </a:r>
            <a:r>
              <a:rPr sz="755" spc="57" dirty="0">
                <a:solidFill>
                  <a:srgbClr val="4D78A6"/>
                </a:solidFill>
                <a:latin typeface="Tahoma"/>
                <a:cs typeface="Tahoma"/>
              </a:rPr>
              <a:t>A</a:t>
            </a:r>
            <a:r>
              <a:rPr sz="755" spc="-75" dirty="0">
                <a:solidFill>
                  <a:srgbClr val="4D78A6"/>
                </a:solidFill>
                <a:latin typeface="Tahoma"/>
                <a:cs typeface="Tahoma"/>
              </a:rPr>
              <a:t> </a:t>
            </a:r>
            <a:r>
              <a:rPr sz="755" spc="-47" dirty="0">
                <a:solidFill>
                  <a:srgbClr val="4D78A6"/>
                </a:solidFill>
                <a:latin typeface="Tahoma"/>
                <a:cs typeface="Tahoma"/>
              </a:rPr>
              <a:t>I</a:t>
            </a:r>
            <a:r>
              <a:rPr sz="755" spc="19" dirty="0">
                <a:solidFill>
                  <a:srgbClr val="4D78A6"/>
                </a:solidFill>
                <a:latin typeface="Tahoma"/>
                <a:cs typeface="Tahoma"/>
              </a:rPr>
              <a:t>n</a:t>
            </a:r>
            <a:r>
              <a:rPr sz="755" spc="38" dirty="0">
                <a:solidFill>
                  <a:srgbClr val="4D78A6"/>
                </a:solidFill>
                <a:latin typeface="Tahoma"/>
                <a:cs typeface="Tahoma"/>
              </a:rPr>
              <a:t>si</a:t>
            </a:r>
            <a:r>
              <a:rPr sz="755" spc="28" dirty="0">
                <a:solidFill>
                  <a:srgbClr val="4D78A6"/>
                </a:solidFill>
                <a:latin typeface="Tahoma"/>
                <a:cs typeface="Tahoma"/>
              </a:rPr>
              <a:t>g</a:t>
            </a:r>
            <a:r>
              <a:rPr sz="755" spc="19" dirty="0">
                <a:solidFill>
                  <a:srgbClr val="4D78A6"/>
                </a:solidFill>
                <a:latin typeface="Tahoma"/>
                <a:cs typeface="Tahoma"/>
              </a:rPr>
              <a:t>h</a:t>
            </a:r>
            <a:r>
              <a:rPr sz="755" spc="66" dirty="0">
                <a:solidFill>
                  <a:srgbClr val="4D78A6"/>
                </a:solidFill>
                <a:latin typeface="Tahoma"/>
                <a:cs typeface="Tahoma"/>
              </a:rPr>
              <a:t>t</a:t>
            </a:r>
            <a:r>
              <a:rPr sz="755" spc="47" dirty="0">
                <a:solidFill>
                  <a:srgbClr val="4D78A6"/>
                </a:solidFill>
                <a:latin typeface="Tahoma"/>
                <a:cs typeface="Tahoma"/>
              </a:rPr>
              <a:t>s</a:t>
            </a:r>
            <a:r>
              <a:rPr sz="755" spc="-75" dirty="0">
                <a:solidFill>
                  <a:srgbClr val="4D78A6"/>
                </a:solidFill>
                <a:latin typeface="Tahoma"/>
                <a:cs typeface="Tahoma"/>
              </a:rPr>
              <a:t> </a:t>
            </a:r>
            <a:r>
              <a:rPr sz="755" spc="-9" dirty="0">
                <a:solidFill>
                  <a:srgbClr val="4D78A6"/>
                </a:solidFill>
                <a:latin typeface="Tahoma"/>
                <a:cs typeface="Tahoma"/>
              </a:rPr>
              <a:t>&amp;</a:t>
            </a:r>
            <a:r>
              <a:rPr sz="755" spc="-75" dirty="0">
                <a:solidFill>
                  <a:srgbClr val="4D78A6"/>
                </a:solidFill>
                <a:latin typeface="Tahoma"/>
                <a:cs typeface="Tahoma"/>
              </a:rPr>
              <a:t> </a:t>
            </a:r>
            <a:r>
              <a:rPr sz="755" spc="19" dirty="0">
                <a:solidFill>
                  <a:srgbClr val="4D78A6"/>
                </a:solidFill>
                <a:latin typeface="Tahoma"/>
                <a:cs typeface="Tahoma"/>
              </a:rPr>
              <a:t>Qu</a:t>
            </a:r>
            <a:r>
              <a:rPr sz="755" spc="28" dirty="0">
                <a:solidFill>
                  <a:srgbClr val="4D78A6"/>
                </a:solidFill>
                <a:latin typeface="Tahoma"/>
                <a:cs typeface="Tahoma"/>
              </a:rPr>
              <a:t>a</a:t>
            </a:r>
            <a:r>
              <a:rPr sz="755" spc="19" dirty="0">
                <a:solidFill>
                  <a:srgbClr val="4D78A6"/>
                </a:solidFill>
                <a:latin typeface="Tahoma"/>
                <a:cs typeface="Tahoma"/>
              </a:rPr>
              <a:t>n</a:t>
            </a:r>
            <a:r>
              <a:rPr sz="755" spc="66" dirty="0">
                <a:solidFill>
                  <a:srgbClr val="4D78A6"/>
                </a:solidFill>
                <a:latin typeface="Tahoma"/>
                <a:cs typeface="Tahoma"/>
              </a:rPr>
              <a:t>t</a:t>
            </a:r>
            <a:r>
              <a:rPr sz="755" spc="47" dirty="0">
                <a:solidFill>
                  <a:srgbClr val="4D78A6"/>
                </a:solidFill>
                <a:latin typeface="Tahoma"/>
                <a:cs typeface="Tahoma"/>
              </a:rPr>
              <a:t>s</a:t>
            </a:r>
            <a:endParaRPr sz="755">
              <a:latin typeface="Tahoma"/>
              <a:cs typeface="Tahoma"/>
            </a:endParaRPr>
          </a:p>
        </p:txBody>
      </p:sp>
      <p:pic>
        <p:nvPicPr>
          <p:cNvPr id="56" name="Audio 55">
            <a:hlinkClick r:id="" action="ppaction://media"/>
            <a:extLst>
              <a:ext uri="{FF2B5EF4-FFF2-40B4-BE49-F238E27FC236}">
                <a16:creationId xmlns:a16="http://schemas.microsoft.com/office/drawing/2014/main" id="{9E67CC26-C1E5-282D-8549-2016FB9AEC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88525" t="-196671" r="-388525" b="-196671"/>
          <a:stretch>
            <a:fillRect/>
          </a:stretch>
        </p:blipFill>
        <p:spPr>
          <a:xfrm>
            <a:off x="10693003" y="8354256"/>
            <a:ext cx="3564335" cy="20049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62"/>
    </mc:Choice>
    <mc:Fallback>
      <p:transition spd="slow" advTm="39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6846" y="1007575"/>
            <a:ext cx="7978119" cy="337492"/>
          </a:xfrm>
          <a:prstGeom prst="rect">
            <a:avLst/>
          </a:prstGeom>
        </p:spPr>
        <p:txBody>
          <a:bodyPr vert="horz" wrap="square" lIns="0" tIns="32349" rIns="0" bIns="0" rtlCol="0">
            <a:spAutoFit/>
          </a:bodyPr>
          <a:lstStyle/>
          <a:p>
            <a:pPr marL="23962">
              <a:spcBef>
                <a:spcPts val="255"/>
              </a:spcBef>
            </a:pPr>
            <a:r>
              <a:rPr sz="1981" spc="104" dirty="0">
                <a:solidFill>
                  <a:srgbClr val="333333"/>
                </a:solidFill>
                <a:latin typeface="Microsoft Sans Serif"/>
                <a:cs typeface="Microsoft Sans Serif"/>
              </a:rPr>
              <a:t>Data</a:t>
            </a:r>
            <a:r>
              <a:rPr sz="1981" spc="-8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94" dirty="0">
                <a:solidFill>
                  <a:srgbClr val="333333"/>
                </a:solidFill>
                <a:latin typeface="Microsoft Sans Serif"/>
                <a:cs typeface="Microsoft Sans Serif"/>
              </a:rPr>
              <a:t>Visualisation:</a:t>
            </a:r>
            <a:r>
              <a:rPr sz="1981" spc="-8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104" dirty="0">
                <a:solidFill>
                  <a:srgbClr val="333333"/>
                </a:solidFill>
                <a:latin typeface="Microsoft Sans Serif"/>
                <a:cs typeface="Microsoft Sans Serif"/>
              </a:rPr>
              <a:t>Empowering</a:t>
            </a:r>
            <a:r>
              <a:rPr sz="1981" spc="-8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66" dirty="0">
                <a:solidFill>
                  <a:srgbClr val="333333"/>
                </a:solidFill>
                <a:latin typeface="Microsoft Sans Serif"/>
                <a:cs typeface="Microsoft Sans Serif"/>
              </a:rPr>
              <a:t>Business</a:t>
            </a:r>
            <a:r>
              <a:rPr sz="1981" spc="-7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208" dirty="0">
                <a:solidFill>
                  <a:srgbClr val="333333"/>
                </a:solidFill>
                <a:latin typeface="Microsoft Sans Serif"/>
                <a:cs typeface="Microsoft Sans Serif"/>
              </a:rPr>
              <a:t>with</a:t>
            </a:r>
            <a:r>
              <a:rPr sz="1981" spc="-7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132" dirty="0">
                <a:solidFill>
                  <a:srgbClr val="333333"/>
                </a:solidFill>
                <a:latin typeface="Microsoft Sans Serif"/>
                <a:cs typeface="Microsoft Sans Serif"/>
              </a:rPr>
              <a:t>Eﬀective</a:t>
            </a:r>
            <a:r>
              <a:rPr sz="1981" spc="-7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123" dirty="0">
                <a:solidFill>
                  <a:srgbClr val="333333"/>
                </a:solidFill>
                <a:latin typeface="Microsoft Sans Serif"/>
                <a:cs typeface="Microsoft Sans Serif"/>
              </a:rPr>
              <a:t>Insights</a:t>
            </a:r>
            <a:endParaRPr sz="1981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4823" y="1640920"/>
            <a:ext cx="1780370" cy="362174"/>
          </a:xfrm>
          <a:prstGeom prst="rect">
            <a:avLst/>
          </a:prstGeom>
        </p:spPr>
        <p:txBody>
          <a:bodyPr vert="horz" wrap="square" lIns="0" tIns="23962" rIns="0" bIns="0" rtlCol="0">
            <a:spAutoFit/>
          </a:bodyPr>
          <a:lstStyle/>
          <a:p>
            <a:pPr marL="23962" marR="9585">
              <a:lnSpc>
                <a:spcPct val="109700"/>
              </a:lnSpc>
              <a:spcBef>
                <a:spcPts val="189"/>
              </a:spcBef>
            </a:pP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4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38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5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y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e 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y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038" b="1" spc="8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f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?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63691" y="1640924"/>
            <a:ext cx="2397389" cy="721977"/>
          </a:xfrm>
          <a:prstGeom prst="rect">
            <a:avLst/>
          </a:prstGeom>
        </p:spPr>
        <p:txBody>
          <a:bodyPr vert="horz" wrap="square" lIns="0" tIns="20368" rIns="0" bIns="0" rtlCol="0">
            <a:spAutoFit/>
          </a:bodyPr>
          <a:lstStyle/>
          <a:p>
            <a:pPr marL="23962" marR="9585">
              <a:lnSpc>
                <a:spcPct val="112000"/>
              </a:lnSpc>
              <a:spcBef>
                <a:spcPts val="160"/>
              </a:spcBef>
            </a:pP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5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e  l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at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y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1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2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 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?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&amp;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8" dirty="0">
                <a:solidFill>
                  <a:srgbClr val="7E7E7E"/>
                </a:solidFill>
                <a:latin typeface="Trebuchet MS"/>
                <a:cs typeface="Trebuchet MS"/>
              </a:rPr>
              <a:t>%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f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 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on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2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?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77339" y="1640924"/>
            <a:ext cx="2359050" cy="721977"/>
          </a:xfrm>
          <a:prstGeom prst="rect">
            <a:avLst/>
          </a:prstGeom>
        </p:spPr>
        <p:txBody>
          <a:bodyPr vert="horz" wrap="square" lIns="0" tIns="20368" rIns="0" bIns="0" rtlCol="0">
            <a:spAutoFit/>
          </a:bodyPr>
          <a:lstStyle/>
          <a:p>
            <a:pPr marL="23962" marR="9585">
              <a:lnSpc>
                <a:spcPct val="112000"/>
              </a:lnSpc>
              <a:spcBef>
                <a:spcPts val="160"/>
              </a:spcBef>
            </a:pP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6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un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ri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ri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80</a:t>
            </a:r>
            <a:r>
              <a:rPr sz="1038" b="1" spc="123" dirty="0">
                <a:solidFill>
                  <a:srgbClr val="7E7E7E"/>
                </a:solidFill>
                <a:latin typeface="Trebuchet MS"/>
                <a:cs typeface="Trebuchet MS"/>
              </a:rPr>
              <a:t>% 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f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v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nu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?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  </a:t>
            </a:r>
            <a:r>
              <a:rPr sz="1038" b="1" spc="-66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7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e  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op</a:t>
            </a:r>
            <a:r>
              <a:rPr sz="1038" b="1" spc="-47" dirty="0">
                <a:solidFill>
                  <a:srgbClr val="7E7E7E"/>
                </a:solidFill>
                <a:latin typeface="Trebuchet MS"/>
                <a:cs typeface="Trebuchet MS"/>
              </a:rPr>
              <a:t>/</a:t>
            </a:r>
            <a:r>
              <a:rPr sz="1038" b="1" spc="47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tt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1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0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od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ri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g 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v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nu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?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(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66" dirty="0">
                <a:solidFill>
                  <a:srgbClr val="7E7E7E"/>
                </a:solidFill>
                <a:latin typeface="Trebuchet MS"/>
                <a:cs typeface="Trebuchet MS"/>
              </a:rPr>
              <a:t>x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lu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038" b="1" spc="8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K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90985" y="1640924"/>
            <a:ext cx="2397389" cy="721977"/>
          </a:xfrm>
          <a:prstGeom prst="rect">
            <a:avLst/>
          </a:prstGeom>
        </p:spPr>
        <p:txBody>
          <a:bodyPr vert="horz" wrap="square" lIns="0" tIns="20368" rIns="0" bIns="0" rtlCol="0">
            <a:spAutoFit/>
          </a:bodyPr>
          <a:lstStyle/>
          <a:p>
            <a:pPr marL="23962" marR="9585">
              <a:lnSpc>
                <a:spcPct val="112000"/>
              </a:lnSpc>
              <a:spcBef>
                <a:spcPts val="160"/>
              </a:spcBef>
            </a:pPr>
            <a:r>
              <a:rPr sz="1038" b="1" spc="-9" dirty="0">
                <a:latin typeface="Trebuchet MS"/>
                <a:cs typeface="Trebuchet MS"/>
              </a:rPr>
              <a:t>8</a:t>
            </a:r>
            <a:r>
              <a:rPr sz="1038" b="1" dirty="0">
                <a:latin typeface="Trebuchet MS"/>
                <a:cs typeface="Trebuchet MS"/>
              </a:rPr>
              <a:t>)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dirty="0">
                <a:latin typeface="Trebuchet MS"/>
                <a:cs typeface="Trebuchet MS"/>
              </a:rPr>
              <a:t>U</a:t>
            </a:r>
            <a:r>
              <a:rPr sz="1038" b="1" spc="-19" dirty="0">
                <a:latin typeface="Trebuchet MS"/>
                <a:cs typeface="Trebuchet MS"/>
              </a:rPr>
              <a:t>n</a:t>
            </a:r>
            <a:r>
              <a:rPr sz="1038" b="1" spc="-9" dirty="0">
                <a:latin typeface="Trebuchet MS"/>
                <a:cs typeface="Trebuchet MS"/>
              </a:rPr>
              <a:t>d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19" dirty="0">
                <a:latin typeface="Trebuchet MS"/>
                <a:cs typeface="Trebuchet MS"/>
              </a:rPr>
              <a:t>r</a:t>
            </a:r>
            <a:r>
              <a:rPr sz="1038" b="1" spc="57" dirty="0">
                <a:latin typeface="Trebuchet MS"/>
                <a:cs typeface="Trebuchet MS"/>
              </a:rPr>
              <a:t>s</a:t>
            </a:r>
            <a:r>
              <a:rPr sz="1038" b="1" spc="19" dirty="0">
                <a:latin typeface="Trebuchet MS"/>
                <a:cs typeface="Trebuchet MS"/>
              </a:rPr>
              <a:t>ta</a:t>
            </a:r>
            <a:r>
              <a:rPr sz="1038" b="1" spc="-19" dirty="0">
                <a:latin typeface="Trebuchet MS"/>
                <a:cs typeface="Trebuchet MS"/>
              </a:rPr>
              <a:t>n</a:t>
            </a:r>
            <a:r>
              <a:rPr sz="1038" b="1" dirty="0">
                <a:latin typeface="Trebuchet MS"/>
                <a:cs typeface="Trebuchet MS"/>
              </a:rPr>
              <a:t>d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spc="-28" dirty="0">
                <a:latin typeface="Trebuchet MS"/>
                <a:cs typeface="Trebuchet MS"/>
              </a:rPr>
              <a:t>he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57" dirty="0">
                <a:latin typeface="Trebuchet MS"/>
                <a:cs typeface="Trebuchet MS"/>
              </a:rPr>
              <a:t>c</a:t>
            </a:r>
            <a:r>
              <a:rPr sz="1038" b="1" spc="-19" dirty="0">
                <a:latin typeface="Trebuchet MS"/>
                <a:cs typeface="Trebuchet MS"/>
              </a:rPr>
              <a:t>u</a:t>
            </a:r>
            <a:r>
              <a:rPr sz="1038" b="1" spc="57" dirty="0">
                <a:latin typeface="Trebuchet MS"/>
                <a:cs typeface="Trebuchet MS"/>
              </a:rPr>
              <a:t>s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spc="-9" dirty="0">
                <a:latin typeface="Trebuchet MS"/>
                <a:cs typeface="Trebuchet MS"/>
              </a:rPr>
              <a:t>o</a:t>
            </a:r>
            <a:r>
              <a:rPr sz="1038" b="1" dirty="0">
                <a:latin typeface="Trebuchet MS"/>
                <a:cs typeface="Trebuchet MS"/>
              </a:rPr>
              <a:t>m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9" dirty="0">
                <a:latin typeface="Trebuchet MS"/>
                <a:cs typeface="Trebuchet MS"/>
              </a:rPr>
              <a:t>r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66" dirty="0">
                <a:latin typeface="Trebuchet MS"/>
                <a:cs typeface="Trebuchet MS"/>
              </a:rPr>
              <a:t>S</a:t>
            </a:r>
            <a:r>
              <a:rPr sz="1038" b="1" spc="-9" dirty="0">
                <a:latin typeface="Trebuchet MS"/>
                <a:cs typeface="Trebuchet MS"/>
              </a:rPr>
              <a:t>p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19" dirty="0">
                <a:latin typeface="Trebuchet MS"/>
                <a:cs typeface="Trebuchet MS"/>
              </a:rPr>
              <a:t>n</a:t>
            </a:r>
            <a:r>
              <a:rPr sz="1038" b="1" dirty="0">
                <a:latin typeface="Trebuchet MS"/>
                <a:cs typeface="Trebuchet MS"/>
              </a:rPr>
              <a:t>d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9" dirty="0">
                <a:latin typeface="Trebuchet MS"/>
                <a:cs typeface="Trebuchet MS"/>
              </a:rPr>
              <a:t>b</a:t>
            </a:r>
            <a:r>
              <a:rPr sz="1038" b="1" dirty="0">
                <a:latin typeface="Trebuchet MS"/>
                <a:cs typeface="Trebuchet MS"/>
              </a:rPr>
              <a:t>y  </a:t>
            </a:r>
            <a:r>
              <a:rPr sz="1038" b="1" spc="66" dirty="0">
                <a:latin typeface="Trebuchet MS"/>
                <a:cs typeface="Trebuchet MS"/>
              </a:rPr>
              <a:t>S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75" dirty="0">
                <a:latin typeface="Trebuchet MS"/>
                <a:cs typeface="Trebuchet MS"/>
              </a:rPr>
              <a:t>g</a:t>
            </a:r>
            <a:r>
              <a:rPr sz="1038" b="1" dirty="0">
                <a:latin typeface="Trebuchet MS"/>
                <a:cs typeface="Trebuchet MS"/>
              </a:rPr>
              <a:t>m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19" dirty="0">
                <a:latin typeface="Trebuchet MS"/>
                <a:cs typeface="Trebuchet MS"/>
              </a:rPr>
              <a:t>n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spc="-19" dirty="0">
                <a:latin typeface="Trebuchet MS"/>
                <a:cs typeface="Trebuchet MS"/>
              </a:rPr>
              <a:t>in</a:t>
            </a:r>
            <a:r>
              <a:rPr sz="1038" b="1" spc="85" dirty="0">
                <a:latin typeface="Trebuchet MS"/>
                <a:cs typeface="Trebuchet MS"/>
              </a:rPr>
              <a:t>g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spc="-28" dirty="0">
                <a:latin typeface="Trebuchet MS"/>
                <a:cs typeface="Trebuchet MS"/>
              </a:rPr>
              <a:t>h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9" dirty="0">
                <a:latin typeface="Trebuchet MS"/>
                <a:cs typeface="Trebuchet MS"/>
              </a:rPr>
              <a:t>m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19" dirty="0">
                <a:latin typeface="Trebuchet MS"/>
                <a:cs typeface="Trebuchet MS"/>
              </a:rPr>
              <a:t>in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dirty="0">
                <a:latin typeface="Trebuchet MS"/>
                <a:cs typeface="Trebuchet MS"/>
              </a:rPr>
              <a:t>o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dirty="0">
                <a:latin typeface="Trebuchet MS"/>
                <a:cs typeface="Trebuchet MS"/>
              </a:rPr>
              <a:t>2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38" dirty="0">
                <a:latin typeface="Trebuchet MS"/>
                <a:cs typeface="Trebuchet MS"/>
              </a:rPr>
              <a:t>C</a:t>
            </a:r>
            <a:r>
              <a:rPr sz="1038" b="1" spc="-19" dirty="0">
                <a:latin typeface="Trebuchet MS"/>
                <a:cs typeface="Trebuchet MS"/>
              </a:rPr>
              <a:t>lu</a:t>
            </a:r>
            <a:r>
              <a:rPr sz="1038" b="1" spc="57" dirty="0">
                <a:latin typeface="Trebuchet MS"/>
                <a:cs typeface="Trebuchet MS"/>
              </a:rPr>
              <a:t>s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9" dirty="0">
                <a:latin typeface="Trebuchet MS"/>
                <a:cs typeface="Trebuchet MS"/>
              </a:rPr>
              <a:t>r</a:t>
            </a:r>
            <a:r>
              <a:rPr sz="1038" b="1" dirty="0">
                <a:latin typeface="Trebuchet MS"/>
                <a:cs typeface="Trebuchet MS"/>
              </a:rPr>
              <a:t> </a:t>
            </a:r>
            <a:r>
              <a:rPr sz="1038" b="1" spc="28" dirty="0">
                <a:latin typeface="Trebuchet MS"/>
                <a:cs typeface="Trebuchet MS"/>
              </a:rPr>
              <a:t> </a:t>
            </a:r>
            <a:r>
              <a:rPr sz="1038" b="1" spc="-9" dirty="0">
                <a:latin typeface="Trebuchet MS"/>
                <a:cs typeface="Trebuchet MS"/>
              </a:rPr>
              <a:t>9</a:t>
            </a:r>
            <a:r>
              <a:rPr sz="1038" b="1" dirty="0">
                <a:latin typeface="Trebuchet MS"/>
                <a:cs typeface="Trebuchet MS"/>
              </a:rPr>
              <a:t>)  U</a:t>
            </a:r>
            <a:r>
              <a:rPr sz="1038" b="1" spc="-19" dirty="0">
                <a:latin typeface="Trebuchet MS"/>
                <a:cs typeface="Trebuchet MS"/>
              </a:rPr>
              <a:t>n</a:t>
            </a:r>
            <a:r>
              <a:rPr sz="1038" b="1" spc="-9" dirty="0">
                <a:latin typeface="Trebuchet MS"/>
                <a:cs typeface="Trebuchet MS"/>
              </a:rPr>
              <a:t>d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19" dirty="0">
                <a:latin typeface="Trebuchet MS"/>
                <a:cs typeface="Trebuchet MS"/>
              </a:rPr>
              <a:t>r</a:t>
            </a:r>
            <a:r>
              <a:rPr sz="1038" b="1" spc="57" dirty="0">
                <a:latin typeface="Trebuchet MS"/>
                <a:cs typeface="Trebuchet MS"/>
              </a:rPr>
              <a:t>s</a:t>
            </a:r>
            <a:r>
              <a:rPr sz="1038" b="1" spc="19" dirty="0">
                <a:latin typeface="Trebuchet MS"/>
                <a:cs typeface="Trebuchet MS"/>
              </a:rPr>
              <a:t>ta</a:t>
            </a:r>
            <a:r>
              <a:rPr sz="1038" b="1" spc="-19" dirty="0">
                <a:latin typeface="Trebuchet MS"/>
                <a:cs typeface="Trebuchet MS"/>
              </a:rPr>
              <a:t>n</a:t>
            </a:r>
            <a:r>
              <a:rPr sz="1038" b="1" dirty="0">
                <a:latin typeface="Trebuchet MS"/>
                <a:cs typeface="Trebuchet MS"/>
              </a:rPr>
              <a:t>d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spc="-28" dirty="0">
                <a:latin typeface="Trebuchet MS"/>
                <a:cs typeface="Trebuchet MS"/>
              </a:rPr>
              <a:t>he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9" dirty="0">
                <a:latin typeface="Trebuchet MS"/>
                <a:cs typeface="Trebuchet MS"/>
              </a:rPr>
              <a:t>ov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19" dirty="0">
                <a:latin typeface="Trebuchet MS"/>
                <a:cs typeface="Trebuchet MS"/>
              </a:rPr>
              <a:t>r</a:t>
            </a:r>
            <a:r>
              <a:rPr sz="1038" b="1" spc="19" dirty="0">
                <a:latin typeface="Trebuchet MS"/>
                <a:cs typeface="Trebuchet MS"/>
              </a:rPr>
              <a:t>a</a:t>
            </a:r>
            <a:r>
              <a:rPr sz="1038" b="1" spc="-19" dirty="0">
                <a:latin typeface="Trebuchet MS"/>
                <a:cs typeface="Trebuchet MS"/>
              </a:rPr>
              <a:t>l</a:t>
            </a:r>
            <a:r>
              <a:rPr sz="1038" b="1" spc="-9" dirty="0">
                <a:latin typeface="Trebuchet MS"/>
                <a:cs typeface="Trebuchet MS"/>
              </a:rPr>
              <a:t>l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57" dirty="0">
                <a:latin typeface="Trebuchet MS"/>
                <a:cs typeface="Trebuchet MS"/>
              </a:rPr>
              <a:t>c</a:t>
            </a:r>
            <a:r>
              <a:rPr sz="1038" b="1" spc="-19" dirty="0">
                <a:latin typeface="Trebuchet MS"/>
                <a:cs typeface="Trebuchet MS"/>
              </a:rPr>
              <a:t>u</a:t>
            </a:r>
            <a:r>
              <a:rPr sz="1038" b="1" spc="57" dirty="0">
                <a:latin typeface="Trebuchet MS"/>
                <a:cs typeface="Trebuchet MS"/>
              </a:rPr>
              <a:t>s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spc="-9" dirty="0">
                <a:latin typeface="Trebuchet MS"/>
                <a:cs typeface="Trebuchet MS"/>
              </a:rPr>
              <a:t>o</a:t>
            </a:r>
            <a:r>
              <a:rPr sz="1038" b="1" dirty="0">
                <a:latin typeface="Trebuchet MS"/>
                <a:cs typeface="Trebuchet MS"/>
              </a:rPr>
              <a:t>m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9" dirty="0">
                <a:latin typeface="Trebuchet MS"/>
                <a:cs typeface="Trebuchet MS"/>
              </a:rPr>
              <a:t>r  p</a:t>
            </a:r>
            <a:r>
              <a:rPr sz="1038" b="1" spc="-19" dirty="0">
                <a:latin typeface="Trebuchet MS"/>
                <a:cs typeface="Trebuchet MS"/>
              </a:rPr>
              <a:t>ur</a:t>
            </a:r>
            <a:r>
              <a:rPr sz="1038" b="1" spc="-57" dirty="0">
                <a:latin typeface="Trebuchet MS"/>
                <a:cs typeface="Trebuchet MS"/>
              </a:rPr>
              <a:t>c</a:t>
            </a:r>
            <a:r>
              <a:rPr sz="1038" b="1" spc="-28" dirty="0">
                <a:latin typeface="Trebuchet MS"/>
                <a:cs typeface="Trebuchet MS"/>
              </a:rPr>
              <a:t>h</a:t>
            </a:r>
            <a:r>
              <a:rPr sz="1038" b="1" spc="19" dirty="0">
                <a:latin typeface="Trebuchet MS"/>
                <a:cs typeface="Trebuchet MS"/>
              </a:rPr>
              <a:t>a</a:t>
            </a:r>
            <a:r>
              <a:rPr sz="1038" b="1" spc="57" dirty="0">
                <a:latin typeface="Trebuchet MS"/>
                <a:cs typeface="Trebuchet MS"/>
              </a:rPr>
              <a:t>s</a:t>
            </a:r>
            <a:r>
              <a:rPr sz="1038" b="1" spc="-19" dirty="0">
                <a:latin typeface="Trebuchet MS"/>
                <a:cs typeface="Trebuchet MS"/>
              </a:rPr>
              <a:t>in</a:t>
            </a:r>
            <a:r>
              <a:rPr sz="1038" b="1" spc="85" dirty="0">
                <a:latin typeface="Trebuchet MS"/>
                <a:cs typeface="Trebuchet MS"/>
              </a:rPr>
              <a:t>g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9" dirty="0">
                <a:latin typeface="Trebuchet MS"/>
                <a:cs typeface="Trebuchet MS"/>
              </a:rPr>
              <a:t>b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28" dirty="0">
                <a:latin typeface="Trebuchet MS"/>
                <a:cs typeface="Trebuchet MS"/>
              </a:rPr>
              <a:t>h</a:t>
            </a:r>
            <a:r>
              <a:rPr sz="1038" b="1" spc="19" dirty="0">
                <a:latin typeface="Trebuchet MS"/>
                <a:cs typeface="Trebuchet MS"/>
              </a:rPr>
              <a:t>a</a:t>
            </a:r>
            <a:r>
              <a:rPr sz="1038" b="1" spc="-9" dirty="0">
                <a:latin typeface="Trebuchet MS"/>
                <a:cs typeface="Trebuchet MS"/>
              </a:rPr>
              <a:t>v</a:t>
            </a:r>
            <a:r>
              <a:rPr sz="1038" b="1" spc="-19" dirty="0">
                <a:latin typeface="Trebuchet MS"/>
                <a:cs typeface="Trebuchet MS"/>
              </a:rPr>
              <a:t>i</a:t>
            </a:r>
            <a:r>
              <a:rPr sz="1038" b="1" spc="-9" dirty="0">
                <a:latin typeface="Trebuchet MS"/>
                <a:cs typeface="Trebuchet MS"/>
              </a:rPr>
              <a:t>o</a:t>
            </a:r>
            <a:r>
              <a:rPr sz="1038" b="1" spc="-19" dirty="0">
                <a:latin typeface="Trebuchet MS"/>
                <a:cs typeface="Trebuchet MS"/>
              </a:rPr>
              <a:t>u</a:t>
            </a:r>
            <a:r>
              <a:rPr sz="1038" b="1" spc="-9" dirty="0">
                <a:latin typeface="Trebuchet MS"/>
                <a:cs typeface="Trebuchet MS"/>
              </a:rPr>
              <a:t>r</a:t>
            </a:r>
            <a:r>
              <a:rPr sz="1038" b="1" spc="123" dirty="0">
                <a:latin typeface="Trebuchet MS"/>
                <a:cs typeface="Trebuchet MS"/>
              </a:rPr>
              <a:t> </a:t>
            </a:r>
            <a:r>
              <a:rPr sz="1038" b="1" spc="-19" dirty="0">
                <a:latin typeface="Trebuchet MS"/>
                <a:cs typeface="Trebuchet MS"/>
              </a:rPr>
              <a:t>i</a:t>
            </a:r>
            <a:r>
              <a:rPr sz="1038" b="1" spc="-9" dirty="0">
                <a:latin typeface="Trebuchet MS"/>
                <a:cs typeface="Trebuchet MS"/>
              </a:rPr>
              <a:t>n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19" dirty="0">
                <a:latin typeface="Trebuchet MS"/>
                <a:cs typeface="Trebuchet MS"/>
              </a:rPr>
              <a:t>r</a:t>
            </a:r>
            <a:r>
              <a:rPr sz="1038" b="1" dirty="0">
                <a:latin typeface="Trebuchet MS"/>
                <a:cs typeface="Trebuchet MS"/>
              </a:rPr>
              <a:t>m</a:t>
            </a:r>
            <a:r>
              <a:rPr sz="1038" b="1" spc="66" dirty="0">
                <a:latin typeface="Trebuchet MS"/>
                <a:cs typeface="Trebuchet MS"/>
              </a:rPr>
              <a:t>s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9" dirty="0">
                <a:latin typeface="Trebuchet MS"/>
                <a:cs typeface="Trebuchet MS"/>
              </a:rPr>
              <a:t>o</a:t>
            </a:r>
            <a:r>
              <a:rPr sz="1038" b="1" spc="19" dirty="0">
                <a:latin typeface="Trebuchet MS"/>
                <a:cs typeface="Trebuchet MS"/>
              </a:rPr>
              <a:t>f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28" dirty="0">
                <a:latin typeface="Trebuchet MS"/>
                <a:cs typeface="Trebuchet MS"/>
              </a:rPr>
              <a:t>R</a:t>
            </a:r>
            <a:r>
              <a:rPr sz="1038" b="1" spc="-57" dirty="0">
                <a:latin typeface="Trebuchet MS"/>
                <a:cs typeface="Trebuchet MS"/>
              </a:rPr>
              <a:t>F</a:t>
            </a:r>
            <a:r>
              <a:rPr sz="1038" b="1" spc="160" dirty="0">
                <a:latin typeface="Trebuchet MS"/>
                <a:cs typeface="Trebuchet MS"/>
              </a:rPr>
              <a:t>M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04629" y="1640924"/>
            <a:ext cx="2314721" cy="721977"/>
          </a:xfrm>
          <a:prstGeom prst="rect">
            <a:avLst/>
          </a:prstGeom>
        </p:spPr>
        <p:txBody>
          <a:bodyPr vert="horz" wrap="square" lIns="0" tIns="20368" rIns="0" bIns="0" rtlCol="0">
            <a:spAutoFit/>
          </a:bodyPr>
          <a:lstStyle/>
          <a:p>
            <a:pPr marL="23962" marR="9585">
              <a:lnSpc>
                <a:spcPct val="112000"/>
              </a:lnSpc>
              <a:spcBef>
                <a:spcPts val="160"/>
              </a:spcBef>
            </a:pP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10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38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f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y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od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llin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g 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038" b="1" spc="8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ss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  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v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nu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llin</a:t>
            </a:r>
            <a:r>
              <a:rPr sz="1038" b="1" spc="8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75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t  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038" b="1" spc="8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v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nu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?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80869" y="2755900"/>
            <a:ext cx="7321562" cy="98242"/>
          </a:xfrm>
          <a:custGeom>
            <a:avLst/>
            <a:gdLst/>
            <a:ahLst/>
            <a:cxnLst/>
            <a:rect l="l" t="t" r="r" b="b"/>
            <a:pathLst>
              <a:path w="3880484" h="52069">
                <a:moveTo>
                  <a:pt x="3879862" y="25869"/>
                </a:moveTo>
                <a:lnTo>
                  <a:pt x="3877818" y="15798"/>
                </a:lnTo>
                <a:lnTo>
                  <a:pt x="3872280" y="7581"/>
                </a:lnTo>
                <a:lnTo>
                  <a:pt x="3864064" y="2032"/>
                </a:lnTo>
                <a:lnTo>
                  <a:pt x="3853992" y="0"/>
                </a:lnTo>
                <a:lnTo>
                  <a:pt x="3851122" y="584"/>
                </a:lnTo>
                <a:lnTo>
                  <a:pt x="3851122" y="0"/>
                </a:lnTo>
                <a:lnTo>
                  <a:pt x="25857" y="0"/>
                </a:lnTo>
                <a:lnTo>
                  <a:pt x="22987" y="0"/>
                </a:lnTo>
                <a:lnTo>
                  <a:pt x="22987" y="584"/>
                </a:lnTo>
                <a:lnTo>
                  <a:pt x="15798" y="2032"/>
                </a:lnTo>
                <a:lnTo>
                  <a:pt x="7569" y="7581"/>
                </a:lnTo>
                <a:lnTo>
                  <a:pt x="2032" y="15798"/>
                </a:lnTo>
                <a:lnTo>
                  <a:pt x="0" y="25869"/>
                </a:lnTo>
                <a:lnTo>
                  <a:pt x="2032" y="35941"/>
                </a:lnTo>
                <a:lnTo>
                  <a:pt x="7569" y="44157"/>
                </a:lnTo>
                <a:lnTo>
                  <a:pt x="15798" y="49707"/>
                </a:lnTo>
                <a:lnTo>
                  <a:pt x="22987" y="51168"/>
                </a:lnTo>
                <a:lnTo>
                  <a:pt x="22987" y="51739"/>
                </a:lnTo>
                <a:lnTo>
                  <a:pt x="25857" y="51739"/>
                </a:lnTo>
                <a:lnTo>
                  <a:pt x="3851122" y="51739"/>
                </a:lnTo>
                <a:lnTo>
                  <a:pt x="3851122" y="51168"/>
                </a:lnTo>
                <a:lnTo>
                  <a:pt x="3853992" y="51739"/>
                </a:lnTo>
                <a:lnTo>
                  <a:pt x="3864064" y="49707"/>
                </a:lnTo>
                <a:lnTo>
                  <a:pt x="3872280" y="44157"/>
                </a:lnTo>
                <a:lnTo>
                  <a:pt x="3877818" y="35941"/>
                </a:lnTo>
                <a:lnTo>
                  <a:pt x="3879862" y="25869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 sz="3396"/>
          </a:p>
        </p:txBody>
      </p:sp>
      <p:grpSp>
        <p:nvGrpSpPr>
          <p:cNvPr id="9" name="object 9"/>
          <p:cNvGrpSpPr/>
          <p:nvPr/>
        </p:nvGrpSpPr>
        <p:grpSpPr>
          <a:xfrm>
            <a:off x="1282651" y="3693415"/>
            <a:ext cx="3808744" cy="1226850"/>
            <a:chOff x="839137" y="1948489"/>
            <a:chExt cx="2018664" cy="650240"/>
          </a:xfrm>
        </p:grpSpPr>
        <p:sp>
          <p:nvSpPr>
            <p:cNvPr id="10" name="object 10"/>
            <p:cNvSpPr/>
            <p:nvPr/>
          </p:nvSpPr>
          <p:spPr>
            <a:xfrm>
              <a:off x="997506" y="2566694"/>
              <a:ext cx="368300" cy="29209"/>
            </a:xfrm>
            <a:custGeom>
              <a:avLst/>
              <a:gdLst/>
              <a:ahLst/>
              <a:cxnLst/>
              <a:rect l="l" t="t" r="r" b="b"/>
              <a:pathLst>
                <a:path w="368300" h="29210">
                  <a:moveTo>
                    <a:pt x="0" y="0"/>
                  </a:moveTo>
                  <a:lnTo>
                    <a:pt x="0" y="28739"/>
                  </a:lnTo>
                </a:path>
                <a:path w="368300" h="29210">
                  <a:moveTo>
                    <a:pt x="367868" y="0"/>
                  </a:moveTo>
                  <a:lnTo>
                    <a:pt x="367868" y="28739"/>
                  </a:lnTo>
                </a:path>
              </a:pathLst>
            </a:custGeom>
            <a:ln w="5747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1" name="object 11"/>
            <p:cNvSpPr/>
            <p:nvPr/>
          </p:nvSpPr>
          <p:spPr>
            <a:xfrm>
              <a:off x="842312" y="1951664"/>
              <a:ext cx="29209" cy="374015"/>
            </a:xfrm>
            <a:custGeom>
              <a:avLst/>
              <a:gdLst/>
              <a:ahLst/>
              <a:cxnLst/>
              <a:rect l="l" t="t" r="r" b="b"/>
              <a:pathLst>
                <a:path w="29209" h="374014">
                  <a:moveTo>
                    <a:pt x="0" y="373616"/>
                  </a:moveTo>
                  <a:lnTo>
                    <a:pt x="28739" y="373616"/>
                  </a:lnTo>
                </a:path>
                <a:path w="29209" h="374014">
                  <a:moveTo>
                    <a:pt x="0" y="183934"/>
                  </a:moveTo>
                  <a:lnTo>
                    <a:pt x="28739" y="183934"/>
                  </a:lnTo>
                </a:path>
                <a:path w="29209" h="374014">
                  <a:moveTo>
                    <a:pt x="0" y="0"/>
                  </a:moveTo>
                  <a:lnTo>
                    <a:pt x="28739" y="0"/>
                  </a:lnTo>
                </a:path>
              </a:pathLst>
            </a:custGeom>
            <a:ln w="5747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38990" y="2566694"/>
              <a:ext cx="1115695" cy="29209"/>
            </a:xfrm>
            <a:custGeom>
              <a:avLst/>
              <a:gdLst/>
              <a:ahLst/>
              <a:cxnLst/>
              <a:rect l="l" t="t" r="r" b="b"/>
              <a:pathLst>
                <a:path w="1115695" h="29210">
                  <a:moveTo>
                    <a:pt x="0" y="0"/>
                  </a:moveTo>
                  <a:lnTo>
                    <a:pt x="0" y="28739"/>
                  </a:lnTo>
                </a:path>
                <a:path w="1115695" h="29210">
                  <a:moveTo>
                    <a:pt x="373616" y="0"/>
                  </a:moveTo>
                  <a:lnTo>
                    <a:pt x="373616" y="28739"/>
                  </a:lnTo>
                </a:path>
                <a:path w="1115695" h="29210">
                  <a:moveTo>
                    <a:pt x="747232" y="0"/>
                  </a:moveTo>
                  <a:lnTo>
                    <a:pt x="747232" y="28739"/>
                  </a:lnTo>
                </a:path>
                <a:path w="1115695" h="29210">
                  <a:moveTo>
                    <a:pt x="1115100" y="0"/>
                  </a:moveTo>
                  <a:lnTo>
                    <a:pt x="1115100" y="28739"/>
                  </a:lnTo>
                </a:path>
              </a:pathLst>
            </a:custGeom>
            <a:ln w="5747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3" name="object 13"/>
            <p:cNvSpPr/>
            <p:nvPr/>
          </p:nvSpPr>
          <p:spPr>
            <a:xfrm>
              <a:off x="842312" y="2509214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09">
                  <a:moveTo>
                    <a:pt x="0" y="0"/>
                  </a:moveTo>
                  <a:lnTo>
                    <a:pt x="28739" y="0"/>
                  </a:lnTo>
                </a:path>
              </a:pathLst>
            </a:custGeom>
            <a:ln w="5747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478868" y="4922622"/>
            <a:ext cx="206072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33981" y="4922622"/>
            <a:ext cx="283949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20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38907" y="4922629"/>
            <a:ext cx="998014" cy="443815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  <a:tabLst>
                <a:tab pos="728460" algn="l"/>
              </a:tabLst>
            </a:pP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40K	60K</a:t>
            </a:r>
            <a:endParaRPr sz="1038">
              <a:latin typeface="Tahoma"/>
              <a:cs typeface="Tahoma"/>
            </a:endParaRPr>
          </a:p>
          <a:p>
            <a:pPr marL="89859">
              <a:spcBef>
                <a:spcPts val="811"/>
              </a:spcBef>
            </a:pPr>
            <a:r>
              <a:rPr sz="1038" spc="38" dirty="0">
                <a:solidFill>
                  <a:srgbClr val="333333"/>
                </a:solidFill>
                <a:latin typeface="Lucida Sans Unicode"/>
                <a:cs typeface="Lucida Sans Unicode"/>
              </a:rPr>
              <a:t>S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al</a:t>
            </a:r>
            <a:r>
              <a:rPr sz="1038" spc="-19" dirty="0">
                <a:solidFill>
                  <a:srgbClr val="333333"/>
                </a:solidFill>
                <a:latin typeface="Lucida Sans Unicode"/>
                <a:cs typeface="Lucida Sans Unicode"/>
              </a:rPr>
              <a:t>e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s</a:t>
            </a:r>
            <a:r>
              <a:rPr sz="1038" spc="-11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9" dirty="0">
                <a:solidFill>
                  <a:srgbClr val="333333"/>
                </a:solidFill>
                <a:latin typeface="Lucida Sans Unicode"/>
                <a:cs typeface="Lucida Sans Unicode"/>
              </a:rPr>
              <a:t>R</a:t>
            </a:r>
            <a:r>
              <a:rPr sz="1038" spc="-19" dirty="0">
                <a:solidFill>
                  <a:srgbClr val="333333"/>
                </a:solidFill>
                <a:latin typeface="Lucida Sans Unicode"/>
                <a:cs typeface="Lucida Sans Unicode"/>
              </a:rPr>
              <a:t>e</a:t>
            </a: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v</a:t>
            </a:r>
            <a:r>
              <a:rPr sz="1038" spc="-19" dirty="0">
                <a:solidFill>
                  <a:srgbClr val="333333"/>
                </a:solidFill>
                <a:latin typeface="Lucida Sans Unicode"/>
                <a:cs typeface="Lucida Sans Unicode"/>
              </a:rPr>
              <a:t>e</a:t>
            </a:r>
            <a:r>
              <a:rPr sz="1038" spc="-57" dirty="0">
                <a:solidFill>
                  <a:srgbClr val="333333"/>
                </a:solidFill>
                <a:latin typeface="Lucida Sans Unicode"/>
                <a:cs typeface="Lucida Sans Unicode"/>
              </a:rPr>
              <a:t>nu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e</a:t>
            </a:r>
            <a:endParaRPr sz="1038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48758" y="4922622"/>
            <a:ext cx="283949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80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03858" y="4922622"/>
            <a:ext cx="361825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100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65040" y="4651496"/>
            <a:ext cx="12699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87097" y="4304456"/>
            <a:ext cx="20487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2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87097" y="3599528"/>
            <a:ext cx="204874" cy="529864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6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9"/>
              </a:spcBef>
            </a:pPr>
            <a:endParaRPr sz="1226">
              <a:latin typeface="Tahoma"/>
              <a:cs typeface="Tahoma"/>
            </a:endParaRPr>
          </a:p>
          <a:p>
            <a:pPr marL="23962"/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4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0732" y="3624712"/>
            <a:ext cx="319446" cy="1093861"/>
          </a:xfrm>
          <a:prstGeom prst="rect">
            <a:avLst/>
          </a:prstGeom>
        </p:spPr>
        <p:txBody>
          <a:bodyPr vert="vert270" wrap="square" lIns="0" tIns="33547" rIns="0" bIns="0" rtlCol="0">
            <a:spAutoFit/>
          </a:bodyPr>
          <a:lstStyle/>
          <a:p>
            <a:pPr marL="23962">
              <a:spcBef>
                <a:spcPts val="264"/>
              </a:spcBef>
            </a:pP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Custome</a:t>
            </a: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r</a:t>
            </a:r>
            <a:r>
              <a:rPr sz="1038" spc="-11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O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rder</a:t>
            </a: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s</a:t>
            </a:r>
            <a:endParaRPr sz="1038">
              <a:latin typeface="Lucida Sans Unicode"/>
              <a:cs typeface="Lucida Sans Unicode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336875" y="3498210"/>
            <a:ext cx="4068733" cy="1357442"/>
            <a:chOff x="867876" y="1845026"/>
            <a:chExt cx="2156460" cy="719455"/>
          </a:xfrm>
        </p:grpSpPr>
        <p:sp>
          <p:nvSpPr>
            <p:cNvPr id="24" name="object 24"/>
            <p:cNvSpPr/>
            <p:nvPr/>
          </p:nvSpPr>
          <p:spPr>
            <a:xfrm>
              <a:off x="871051" y="2325280"/>
              <a:ext cx="2150110" cy="0"/>
            </a:xfrm>
            <a:custGeom>
              <a:avLst/>
              <a:gdLst/>
              <a:ahLst/>
              <a:cxnLst/>
              <a:rect l="l" t="t" r="r" b="b"/>
              <a:pathLst>
                <a:path w="2150110">
                  <a:moveTo>
                    <a:pt x="0" y="0"/>
                  </a:moveTo>
                  <a:lnTo>
                    <a:pt x="2149729" y="0"/>
                  </a:lnTo>
                </a:path>
              </a:pathLst>
            </a:custGeom>
            <a:ln w="5747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25" name="object 25"/>
            <p:cNvSpPr/>
            <p:nvPr/>
          </p:nvSpPr>
          <p:spPr>
            <a:xfrm>
              <a:off x="871051" y="2135598"/>
              <a:ext cx="1414145" cy="0"/>
            </a:xfrm>
            <a:custGeom>
              <a:avLst/>
              <a:gdLst/>
              <a:ahLst/>
              <a:cxnLst/>
              <a:rect l="l" t="t" r="r" b="b"/>
              <a:pathLst>
                <a:path w="1414145">
                  <a:moveTo>
                    <a:pt x="0" y="0"/>
                  </a:moveTo>
                  <a:lnTo>
                    <a:pt x="1413993" y="0"/>
                  </a:lnTo>
                </a:path>
              </a:pathLst>
            </a:custGeom>
            <a:ln w="5747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26" name="object 26"/>
            <p:cNvSpPr/>
            <p:nvPr/>
          </p:nvSpPr>
          <p:spPr>
            <a:xfrm>
              <a:off x="871051" y="1848201"/>
              <a:ext cx="2150110" cy="713105"/>
            </a:xfrm>
            <a:custGeom>
              <a:avLst/>
              <a:gdLst/>
              <a:ahLst/>
              <a:cxnLst/>
              <a:rect l="l" t="t" r="r" b="b"/>
              <a:pathLst>
                <a:path w="2150110" h="713105">
                  <a:moveTo>
                    <a:pt x="0" y="103462"/>
                  </a:moveTo>
                  <a:lnTo>
                    <a:pt x="2149729" y="103462"/>
                  </a:lnTo>
                </a:path>
                <a:path w="2150110" h="713105">
                  <a:moveTo>
                    <a:pt x="494322" y="712744"/>
                  </a:moveTo>
                  <a:lnTo>
                    <a:pt x="494322" y="0"/>
                  </a:lnTo>
                </a:path>
                <a:path w="2150110" h="713105">
                  <a:moveTo>
                    <a:pt x="867939" y="712744"/>
                  </a:moveTo>
                  <a:lnTo>
                    <a:pt x="867939" y="0"/>
                  </a:lnTo>
                </a:path>
                <a:path w="2150110" h="713105">
                  <a:moveTo>
                    <a:pt x="1241555" y="712744"/>
                  </a:moveTo>
                  <a:lnTo>
                    <a:pt x="1241555" y="0"/>
                  </a:lnTo>
                </a:path>
              </a:pathLst>
            </a:custGeom>
            <a:ln w="5747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27" name="object 27"/>
            <p:cNvSpPr/>
            <p:nvPr/>
          </p:nvSpPr>
          <p:spPr>
            <a:xfrm>
              <a:off x="2486223" y="1848201"/>
              <a:ext cx="534670" cy="713105"/>
            </a:xfrm>
            <a:custGeom>
              <a:avLst/>
              <a:gdLst/>
              <a:ahLst/>
              <a:cxnLst/>
              <a:rect l="l" t="t" r="r" b="b"/>
              <a:pathLst>
                <a:path w="534669" h="713105">
                  <a:moveTo>
                    <a:pt x="0" y="425347"/>
                  </a:moveTo>
                  <a:lnTo>
                    <a:pt x="0" y="712744"/>
                  </a:lnTo>
                </a:path>
                <a:path w="534669" h="713105">
                  <a:moveTo>
                    <a:pt x="0" y="0"/>
                  </a:moveTo>
                  <a:lnTo>
                    <a:pt x="0" y="275901"/>
                  </a:lnTo>
                </a:path>
                <a:path w="534669" h="713105">
                  <a:moveTo>
                    <a:pt x="155194" y="287397"/>
                  </a:moveTo>
                  <a:lnTo>
                    <a:pt x="534558" y="287397"/>
                  </a:lnTo>
                </a:path>
              </a:pathLst>
            </a:custGeom>
            <a:ln w="5747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28" name="object 28"/>
            <p:cNvSpPr/>
            <p:nvPr/>
          </p:nvSpPr>
          <p:spPr>
            <a:xfrm>
              <a:off x="2854091" y="1848201"/>
              <a:ext cx="0" cy="713105"/>
            </a:xfrm>
            <a:custGeom>
              <a:avLst/>
              <a:gdLst/>
              <a:ahLst/>
              <a:cxnLst/>
              <a:rect l="l" t="t" r="r" b="b"/>
              <a:pathLst>
                <a:path h="713105">
                  <a:moveTo>
                    <a:pt x="0" y="712744"/>
                  </a:moveTo>
                  <a:lnTo>
                    <a:pt x="0" y="0"/>
                  </a:lnTo>
                </a:path>
              </a:pathLst>
            </a:custGeom>
            <a:ln w="5747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29" name="object 29"/>
            <p:cNvSpPr/>
            <p:nvPr/>
          </p:nvSpPr>
          <p:spPr>
            <a:xfrm>
              <a:off x="871051" y="2509214"/>
              <a:ext cx="2150110" cy="0"/>
            </a:xfrm>
            <a:custGeom>
              <a:avLst/>
              <a:gdLst/>
              <a:ahLst/>
              <a:cxnLst/>
              <a:rect l="l" t="t" r="r" b="b"/>
              <a:pathLst>
                <a:path w="2150110">
                  <a:moveTo>
                    <a:pt x="0" y="0"/>
                  </a:moveTo>
                  <a:lnTo>
                    <a:pt x="2149729" y="0"/>
                  </a:lnTo>
                </a:path>
              </a:pathLst>
            </a:custGeom>
            <a:ln w="5747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30" name="object 30"/>
            <p:cNvSpPr/>
            <p:nvPr/>
          </p:nvSpPr>
          <p:spPr>
            <a:xfrm>
              <a:off x="1213370" y="1886457"/>
              <a:ext cx="1716405" cy="648335"/>
            </a:xfrm>
            <a:custGeom>
              <a:avLst/>
              <a:gdLst/>
              <a:ahLst/>
              <a:cxnLst/>
              <a:rect l="l" t="t" r="r" b="b"/>
              <a:pathLst>
                <a:path w="1716405" h="648335">
                  <a:moveTo>
                    <a:pt x="59880" y="132588"/>
                  </a:moveTo>
                  <a:lnTo>
                    <a:pt x="29946" y="102641"/>
                  </a:lnTo>
                  <a:lnTo>
                    <a:pt x="0" y="132588"/>
                  </a:lnTo>
                  <a:lnTo>
                    <a:pt x="29946" y="162521"/>
                  </a:lnTo>
                  <a:lnTo>
                    <a:pt x="59880" y="132588"/>
                  </a:lnTo>
                  <a:close/>
                </a:path>
                <a:path w="1716405" h="648335">
                  <a:moveTo>
                    <a:pt x="643382" y="29946"/>
                  </a:moveTo>
                  <a:lnTo>
                    <a:pt x="613448" y="0"/>
                  </a:lnTo>
                  <a:lnTo>
                    <a:pt x="583514" y="29946"/>
                  </a:lnTo>
                  <a:lnTo>
                    <a:pt x="613448" y="59880"/>
                  </a:lnTo>
                  <a:lnTo>
                    <a:pt x="643382" y="29946"/>
                  </a:lnTo>
                  <a:close/>
                </a:path>
                <a:path w="1716405" h="648335">
                  <a:moveTo>
                    <a:pt x="643547" y="599135"/>
                  </a:moveTo>
                  <a:lnTo>
                    <a:pt x="613613" y="569201"/>
                  </a:lnTo>
                  <a:lnTo>
                    <a:pt x="583679" y="599135"/>
                  </a:lnTo>
                  <a:lnTo>
                    <a:pt x="613613" y="629069"/>
                  </a:lnTo>
                  <a:lnTo>
                    <a:pt x="643547" y="599135"/>
                  </a:lnTo>
                  <a:close/>
                </a:path>
                <a:path w="1716405" h="648335">
                  <a:moveTo>
                    <a:pt x="816813" y="533819"/>
                  </a:moveTo>
                  <a:lnTo>
                    <a:pt x="786879" y="503885"/>
                  </a:lnTo>
                  <a:lnTo>
                    <a:pt x="756945" y="533819"/>
                  </a:lnTo>
                  <a:lnTo>
                    <a:pt x="786879" y="563753"/>
                  </a:lnTo>
                  <a:lnTo>
                    <a:pt x="816813" y="533819"/>
                  </a:lnTo>
                  <a:close/>
                </a:path>
                <a:path w="1716405" h="648335">
                  <a:moveTo>
                    <a:pt x="972820" y="487159"/>
                  </a:moveTo>
                  <a:lnTo>
                    <a:pt x="942886" y="457225"/>
                  </a:lnTo>
                  <a:lnTo>
                    <a:pt x="924636" y="475462"/>
                  </a:lnTo>
                  <a:lnTo>
                    <a:pt x="897089" y="447890"/>
                  </a:lnTo>
                  <a:lnTo>
                    <a:pt x="867143" y="477837"/>
                  </a:lnTo>
                  <a:lnTo>
                    <a:pt x="897089" y="507771"/>
                  </a:lnTo>
                  <a:lnTo>
                    <a:pt x="915314" y="489546"/>
                  </a:lnTo>
                  <a:lnTo>
                    <a:pt x="942886" y="517105"/>
                  </a:lnTo>
                  <a:lnTo>
                    <a:pt x="972820" y="487159"/>
                  </a:lnTo>
                  <a:close/>
                </a:path>
                <a:path w="1716405" h="648335">
                  <a:moveTo>
                    <a:pt x="1118679" y="421843"/>
                  </a:moveTo>
                  <a:lnTo>
                    <a:pt x="1088745" y="391909"/>
                  </a:lnTo>
                  <a:lnTo>
                    <a:pt x="1058811" y="421843"/>
                  </a:lnTo>
                  <a:lnTo>
                    <a:pt x="1088745" y="451789"/>
                  </a:lnTo>
                  <a:lnTo>
                    <a:pt x="1118679" y="421843"/>
                  </a:lnTo>
                  <a:close/>
                </a:path>
                <a:path w="1716405" h="648335">
                  <a:moveTo>
                    <a:pt x="1251521" y="617804"/>
                  </a:moveTo>
                  <a:lnTo>
                    <a:pt x="1221587" y="587857"/>
                  </a:lnTo>
                  <a:lnTo>
                    <a:pt x="1191641" y="617804"/>
                  </a:lnTo>
                  <a:lnTo>
                    <a:pt x="1221587" y="647738"/>
                  </a:lnTo>
                  <a:lnTo>
                    <a:pt x="1251521" y="617804"/>
                  </a:lnTo>
                  <a:close/>
                </a:path>
                <a:path w="1716405" h="648335">
                  <a:moveTo>
                    <a:pt x="1716379" y="403186"/>
                  </a:moveTo>
                  <a:lnTo>
                    <a:pt x="1686433" y="373253"/>
                  </a:lnTo>
                  <a:lnTo>
                    <a:pt x="1656499" y="403186"/>
                  </a:lnTo>
                  <a:lnTo>
                    <a:pt x="1686433" y="433120"/>
                  </a:lnTo>
                  <a:lnTo>
                    <a:pt x="1716379" y="403186"/>
                  </a:lnTo>
                  <a:close/>
                </a:path>
              </a:pathLst>
            </a:custGeom>
            <a:solidFill>
              <a:srgbClr val="F18D2A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625" y="1848201"/>
              <a:ext cx="740105" cy="71274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285045" y="2124102"/>
              <a:ext cx="356870" cy="149860"/>
            </a:xfrm>
            <a:custGeom>
              <a:avLst/>
              <a:gdLst/>
              <a:ahLst/>
              <a:cxnLst/>
              <a:rect l="l" t="t" r="r" b="b"/>
              <a:pathLst>
                <a:path w="356869" h="149860">
                  <a:moveTo>
                    <a:pt x="356372" y="149446"/>
                  </a:moveTo>
                  <a:lnTo>
                    <a:pt x="0" y="149446"/>
                  </a:lnTo>
                  <a:lnTo>
                    <a:pt x="0" y="0"/>
                  </a:lnTo>
                  <a:lnTo>
                    <a:pt x="356372" y="0"/>
                  </a:lnTo>
                  <a:lnTo>
                    <a:pt x="356372" y="149446"/>
                  </a:lnTo>
                  <a:close/>
                </a:path>
              </a:pathLst>
            </a:custGeom>
            <a:solidFill>
              <a:srgbClr val="F9F9F9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084386" y="3985612"/>
            <a:ext cx="521172" cy="392904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 marR="9585" indent="21566">
              <a:lnSpc>
                <a:spcPct val="123400"/>
              </a:lnSpc>
              <a:spcBef>
                <a:spcPts val="170"/>
              </a:spcBef>
            </a:pPr>
            <a:r>
              <a:rPr sz="1038" spc="75" dirty="0">
                <a:solidFill>
                  <a:srgbClr val="333333"/>
                </a:solidFill>
                <a:latin typeface="Tahoma"/>
                <a:cs typeface="Tahoma"/>
              </a:rPr>
              <a:t>Hi</a:t>
            </a:r>
            <a:r>
              <a:rPr sz="1038" spc="66" dirty="0">
                <a:solidFill>
                  <a:srgbClr val="333333"/>
                </a:solidFill>
                <a:latin typeface="Tahoma"/>
                <a:cs typeface="Tahoma"/>
              </a:rPr>
              <a:t>gh</a:t>
            </a:r>
            <a:r>
              <a:rPr sz="1038" spc="75" dirty="0">
                <a:solidFill>
                  <a:srgbClr val="333333"/>
                </a:solidFill>
                <a:latin typeface="Tahoma"/>
                <a:cs typeface="Tahoma"/>
              </a:rPr>
              <a:t>i</a:t>
            </a:r>
            <a:r>
              <a:rPr sz="1038" spc="47" dirty="0">
                <a:solidFill>
                  <a:srgbClr val="333333"/>
                </a:solidFill>
                <a:latin typeface="Tahoma"/>
                <a:cs typeface="Tahoma"/>
              </a:rPr>
              <a:t>e  </a:t>
            </a:r>
            <a:r>
              <a:rPr sz="1038" spc="94" dirty="0">
                <a:solidFill>
                  <a:srgbClr val="333333"/>
                </a:solidFill>
                <a:latin typeface="Tahoma"/>
                <a:cs typeface="Tahoma"/>
              </a:rPr>
              <a:t>r</a:t>
            </a:r>
            <a:r>
              <a:rPr sz="1038" spc="-94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038" spc="19" dirty="0">
                <a:solidFill>
                  <a:srgbClr val="333333"/>
                </a:solidFill>
                <a:latin typeface="Tahoma"/>
                <a:cs typeface="Tahoma"/>
              </a:rPr>
              <a:t>C</a:t>
            </a:r>
            <a:r>
              <a:rPr sz="1038" spc="66" dirty="0">
                <a:solidFill>
                  <a:srgbClr val="333333"/>
                </a:solidFill>
                <a:latin typeface="Tahoma"/>
                <a:cs typeface="Tahoma"/>
              </a:rPr>
              <a:t>u</a:t>
            </a:r>
            <a:r>
              <a:rPr sz="1038" spc="85" dirty="0">
                <a:solidFill>
                  <a:srgbClr val="333333"/>
                </a:solidFill>
                <a:latin typeface="Tahoma"/>
                <a:cs typeface="Tahoma"/>
              </a:rPr>
              <a:t>s</a:t>
            </a:r>
            <a:r>
              <a:rPr sz="1038" spc="123" dirty="0">
                <a:solidFill>
                  <a:srgbClr val="333333"/>
                </a:solidFill>
                <a:latin typeface="Tahoma"/>
                <a:cs typeface="Tahoma"/>
              </a:rPr>
              <a:t>t</a:t>
            </a:r>
            <a:r>
              <a:rPr sz="1038" spc="75" dirty="0">
                <a:solidFill>
                  <a:srgbClr val="333333"/>
                </a:solidFill>
                <a:latin typeface="Tahoma"/>
                <a:cs typeface="Tahoma"/>
              </a:rPr>
              <a:t>o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084382" y="4386882"/>
            <a:ext cx="512785" cy="376104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34745" marR="9585" indent="-11981">
              <a:lnSpc>
                <a:spcPct val="116599"/>
              </a:lnSpc>
              <a:spcBef>
                <a:spcPts val="170"/>
              </a:spcBef>
            </a:pPr>
            <a:r>
              <a:rPr sz="1038" spc="94" dirty="0">
                <a:solidFill>
                  <a:srgbClr val="333333"/>
                </a:solidFill>
                <a:latin typeface="Tahoma"/>
                <a:cs typeface="Tahoma"/>
              </a:rPr>
              <a:t>m</a:t>
            </a:r>
            <a:r>
              <a:rPr sz="1038" spc="57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r>
              <a:rPr sz="1038" spc="94" dirty="0">
                <a:solidFill>
                  <a:srgbClr val="333333"/>
                </a:solidFill>
                <a:latin typeface="Tahoma"/>
                <a:cs typeface="Tahoma"/>
              </a:rPr>
              <a:t>r</a:t>
            </a:r>
            <a:r>
              <a:rPr sz="1038" spc="-94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038" spc="66" dirty="0">
                <a:solidFill>
                  <a:srgbClr val="333333"/>
                </a:solidFill>
                <a:latin typeface="Tahoma"/>
                <a:cs typeface="Tahoma"/>
              </a:rPr>
              <a:t>S</a:t>
            </a:r>
            <a:r>
              <a:rPr sz="1038" spc="57" dirty="0">
                <a:solidFill>
                  <a:srgbClr val="333333"/>
                </a:solidFill>
                <a:latin typeface="Tahoma"/>
                <a:cs typeface="Tahoma"/>
              </a:rPr>
              <a:t>p  e</a:t>
            </a:r>
            <a:r>
              <a:rPr sz="1038" spc="66" dirty="0">
                <a:solidFill>
                  <a:srgbClr val="333333"/>
                </a:solidFill>
                <a:latin typeface="Tahoma"/>
                <a:cs typeface="Tahoma"/>
              </a:rPr>
              <a:t>n</a:t>
            </a:r>
            <a:r>
              <a:rPr sz="1038" spc="75" dirty="0">
                <a:solidFill>
                  <a:srgbClr val="333333"/>
                </a:solidFill>
                <a:latin typeface="Tahoma"/>
                <a:cs typeface="Tahoma"/>
              </a:rPr>
              <a:t>di</a:t>
            </a:r>
            <a:r>
              <a:rPr sz="1038" spc="66" dirty="0">
                <a:solidFill>
                  <a:srgbClr val="333333"/>
                </a:solidFill>
                <a:latin typeface="Tahoma"/>
                <a:cs typeface="Tahoma"/>
              </a:rPr>
              <a:t>n</a:t>
            </a:r>
            <a:r>
              <a:rPr sz="1038" spc="75" dirty="0">
                <a:solidFill>
                  <a:srgbClr val="333333"/>
                </a:solidFill>
                <a:latin typeface="Tahoma"/>
                <a:cs typeface="Tahoma"/>
              </a:rPr>
              <a:t>g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342865" y="3504196"/>
            <a:ext cx="4056752" cy="1356244"/>
          </a:xfrm>
          <a:custGeom>
            <a:avLst/>
            <a:gdLst/>
            <a:ahLst/>
            <a:cxnLst/>
            <a:rect l="l" t="t" r="r" b="b"/>
            <a:pathLst>
              <a:path w="2150110" h="718819">
                <a:moveTo>
                  <a:pt x="0" y="718492"/>
                </a:moveTo>
                <a:lnTo>
                  <a:pt x="2149729" y="718492"/>
                </a:lnTo>
              </a:path>
              <a:path w="2150110" h="718819">
                <a:moveTo>
                  <a:pt x="0" y="0"/>
                </a:moveTo>
                <a:lnTo>
                  <a:pt x="0" y="718492"/>
                </a:lnTo>
              </a:path>
            </a:pathLst>
          </a:custGeom>
          <a:ln w="5747">
            <a:solidFill>
              <a:srgbClr val="F4F4F4"/>
            </a:solidFill>
          </a:ln>
        </p:spPr>
        <p:txBody>
          <a:bodyPr wrap="square" lIns="0" tIns="0" rIns="0" bIns="0" rtlCol="0"/>
          <a:lstStyle/>
          <a:p>
            <a:endParaRPr sz="3396"/>
          </a:p>
        </p:txBody>
      </p:sp>
      <p:sp>
        <p:nvSpPr>
          <p:cNvPr id="36" name="object 36"/>
          <p:cNvSpPr txBox="1"/>
          <p:nvPr/>
        </p:nvSpPr>
        <p:spPr>
          <a:xfrm>
            <a:off x="798348" y="3100662"/>
            <a:ext cx="3667371" cy="286696"/>
          </a:xfrm>
          <a:prstGeom prst="rect">
            <a:avLst/>
          </a:prstGeom>
        </p:spPr>
        <p:txBody>
          <a:bodyPr vert="horz" wrap="square" lIns="0" tIns="25160" rIns="0" bIns="0" rtlCol="0">
            <a:spAutoFit/>
          </a:bodyPr>
          <a:lstStyle/>
          <a:p>
            <a:pPr marL="23962">
              <a:spcBef>
                <a:spcPts val="198"/>
              </a:spcBef>
            </a:pPr>
            <a:r>
              <a:rPr sz="1698" spc="66" dirty="0">
                <a:solidFill>
                  <a:srgbClr val="333333"/>
                </a:solidFill>
                <a:latin typeface="Tahoma"/>
                <a:cs typeface="Tahoma"/>
              </a:rPr>
              <a:t>Customer</a:t>
            </a:r>
            <a:r>
              <a:rPr sz="1698" spc="-1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698" spc="75" dirty="0">
                <a:solidFill>
                  <a:srgbClr val="333333"/>
                </a:solidFill>
                <a:latin typeface="Tahoma"/>
                <a:cs typeface="Tahoma"/>
              </a:rPr>
              <a:t>Cluster</a:t>
            </a:r>
            <a:r>
              <a:rPr sz="1698" spc="-1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698" spc="94" dirty="0">
                <a:solidFill>
                  <a:srgbClr val="333333"/>
                </a:solidFill>
                <a:latin typeface="Tahoma"/>
                <a:cs typeface="Tahoma"/>
              </a:rPr>
              <a:t>By</a:t>
            </a:r>
            <a:r>
              <a:rPr sz="1698" spc="-1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698" spc="75" dirty="0">
                <a:solidFill>
                  <a:srgbClr val="333333"/>
                </a:solidFill>
                <a:latin typeface="Tahoma"/>
                <a:cs typeface="Tahoma"/>
              </a:rPr>
              <a:t>Sales</a:t>
            </a:r>
            <a:r>
              <a:rPr sz="1698" spc="-1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698" spc="-19" dirty="0">
                <a:solidFill>
                  <a:srgbClr val="333333"/>
                </a:solidFill>
                <a:latin typeface="Tahoma"/>
                <a:cs typeface="Tahoma"/>
              </a:rPr>
              <a:t>&amp;</a:t>
            </a:r>
            <a:r>
              <a:rPr sz="1698" spc="-1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698" spc="75" dirty="0">
                <a:solidFill>
                  <a:srgbClr val="333333"/>
                </a:solidFill>
                <a:latin typeface="Tahoma"/>
                <a:cs typeface="Tahoma"/>
              </a:rPr>
              <a:t>Orders</a:t>
            </a:r>
            <a:endParaRPr sz="1698">
              <a:latin typeface="Tahoma"/>
              <a:cs typeface="Tahom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220862" y="4859829"/>
            <a:ext cx="3644607" cy="55111"/>
          </a:xfrm>
          <a:custGeom>
            <a:avLst/>
            <a:gdLst/>
            <a:ahLst/>
            <a:cxnLst/>
            <a:rect l="l" t="t" r="r" b="b"/>
            <a:pathLst>
              <a:path w="1931670" h="29210">
                <a:moveTo>
                  <a:pt x="0" y="0"/>
                </a:moveTo>
                <a:lnTo>
                  <a:pt x="0" y="28739"/>
                </a:lnTo>
              </a:path>
              <a:path w="1931670" h="29210">
                <a:moveTo>
                  <a:pt x="385112" y="0"/>
                </a:moveTo>
                <a:lnTo>
                  <a:pt x="385112" y="28739"/>
                </a:lnTo>
              </a:path>
              <a:path w="1931670" h="29210">
                <a:moveTo>
                  <a:pt x="770224" y="0"/>
                </a:moveTo>
                <a:lnTo>
                  <a:pt x="770224" y="28739"/>
                </a:lnTo>
              </a:path>
              <a:path w="1931670" h="29210">
                <a:moveTo>
                  <a:pt x="1161083" y="0"/>
                </a:moveTo>
                <a:lnTo>
                  <a:pt x="1161083" y="28739"/>
                </a:lnTo>
              </a:path>
              <a:path w="1931670" h="29210">
                <a:moveTo>
                  <a:pt x="1546196" y="0"/>
                </a:moveTo>
                <a:lnTo>
                  <a:pt x="1546196" y="28739"/>
                </a:lnTo>
              </a:path>
              <a:path w="1931670" h="29210">
                <a:moveTo>
                  <a:pt x="1931308" y="0"/>
                </a:moveTo>
                <a:lnTo>
                  <a:pt x="1931308" y="28739"/>
                </a:lnTo>
              </a:path>
            </a:pathLst>
          </a:custGeom>
          <a:ln w="5747">
            <a:solidFill>
              <a:srgbClr val="F4F4F4"/>
            </a:solidFill>
          </a:ln>
        </p:spPr>
        <p:txBody>
          <a:bodyPr wrap="square" lIns="0" tIns="0" rIns="0" bIns="0" rtlCol="0"/>
          <a:lstStyle/>
          <a:p>
            <a:endParaRPr sz="3396"/>
          </a:p>
        </p:txBody>
      </p:sp>
      <p:sp>
        <p:nvSpPr>
          <p:cNvPr id="38" name="object 38"/>
          <p:cNvSpPr txBox="1"/>
          <p:nvPr/>
        </p:nvSpPr>
        <p:spPr>
          <a:xfrm>
            <a:off x="7212151" y="4922625"/>
            <a:ext cx="12699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806593" y="4922622"/>
            <a:ext cx="282751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20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533216" y="4922629"/>
            <a:ext cx="1206482" cy="443815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  <a:tabLst>
                <a:tab pos="760809" algn="l"/>
              </a:tabLst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400	600</a:t>
            </a:r>
            <a:endParaRPr sz="1038">
              <a:latin typeface="Tahoma"/>
              <a:cs typeface="Tahoma"/>
            </a:endParaRPr>
          </a:p>
          <a:p>
            <a:pPr marL="107831">
              <a:spcBef>
                <a:spcPts val="811"/>
              </a:spcBef>
            </a:pPr>
            <a:r>
              <a:rPr sz="1038" spc="-19" dirty="0">
                <a:solidFill>
                  <a:srgbClr val="333333"/>
                </a:solidFill>
                <a:latin typeface="Lucida Sans Unicode"/>
                <a:cs typeface="Lucida Sans Unicode"/>
              </a:rPr>
              <a:t>N</a:t>
            </a:r>
            <a:r>
              <a:rPr sz="1038" spc="-57" dirty="0">
                <a:solidFill>
                  <a:srgbClr val="333333"/>
                </a:solidFill>
                <a:latin typeface="Lucida Sans Unicode"/>
                <a:cs typeface="Lucida Sans Unicode"/>
              </a:rPr>
              <a:t>o</a:t>
            </a:r>
            <a:r>
              <a:rPr sz="1038" spc="-28" dirty="0">
                <a:solidFill>
                  <a:srgbClr val="333333"/>
                </a:solidFill>
                <a:latin typeface="Lucida Sans Unicode"/>
                <a:cs typeface="Lucida Sans Unicode"/>
              </a:rPr>
              <a:t>.</a:t>
            </a:r>
            <a:r>
              <a:rPr sz="1038" spc="-11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-66" dirty="0">
                <a:solidFill>
                  <a:srgbClr val="333333"/>
                </a:solidFill>
                <a:latin typeface="Lucida Sans Unicode"/>
                <a:cs typeface="Lucida Sans Unicode"/>
              </a:rPr>
              <a:t>O</a:t>
            </a:r>
            <a:r>
              <a:rPr sz="1038" spc="19" dirty="0">
                <a:solidFill>
                  <a:srgbClr val="333333"/>
                </a:solidFill>
                <a:latin typeface="Lucida Sans Unicode"/>
                <a:cs typeface="Lucida Sans Unicode"/>
              </a:rPr>
              <a:t>f</a:t>
            </a:r>
            <a:r>
              <a:rPr sz="1038" spc="-11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-123" dirty="0">
                <a:solidFill>
                  <a:srgbClr val="333333"/>
                </a:solidFill>
                <a:latin typeface="Lucida Sans Unicode"/>
                <a:cs typeface="Lucida Sans Unicode"/>
              </a:rPr>
              <a:t>C</a:t>
            </a:r>
            <a:r>
              <a:rPr sz="1038" spc="-57" dirty="0">
                <a:solidFill>
                  <a:srgbClr val="333333"/>
                </a:solidFill>
                <a:latin typeface="Lucida Sans Unicode"/>
                <a:cs typeface="Lucida Sans Unicode"/>
              </a:rPr>
              <a:t>u</a:t>
            </a:r>
            <a:r>
              <a:rPr sz="1038" spc="-19" dirty="0">
                <a:solidFill>
                  <a:srgbClr val="333333"/>
                </a:solidFill>
                <a:latin typeface="Lucida Sans Unicode"/>
                <a:cs typeface="Lucida Sans Unicode"/>
              </a:rPr>
              <a:t>s</a:t>
            </a:r>
            <a:r>
              <a:rPr sz="1038" spc="47" dirty="0">
                <a:solidFill>
                  <a:srgbClr val="333333"/>
                </a:solidFill>
                <a:latin typeface="Lucida Sans Unicode"/>
                <a:cs typeface="Lucida Sans Unicode"/>
              </a:rPr>
              <a:t>t</a:t>
            </a:r>
            <a:r>
              <a:rPr sz="1038" spc="-57" dirty="0">
                <a:solidFill>
                  <a:srgbClr val="333333"/>
                </a:solidFill>
                <a:latin typeface="Lucida Sans Unicode"/>
                <a:cs typeface="Lucida Sans Unicode"/>
              </a:rPr>
              <a:t>o</a:t>
            </a:r>
            <a:r>
              <a:rPr sz="1038" spc="-75" dirty="0">
                <a:solidFill>
                  <a:srgbClr val="333333"/>
                </a:solidFill>
                <a:latin typeface="Lucida Sans Unicode"/>
                <a:cs typeface="Lucida Sans Unicode"/>
              </a:rPr>
              <a:t>m</a:t>
            </a:r>
            <a:r>
              <a:rPr sz="1038" spc="-19" dirty="0">
                <a:solidFill>
                  <a:srgbClr val="333333"/>
                </a:solidFill>
                <a:latin typeface="Lucida Sans Unicode"/>
                <a:cs typeface="Lucida Sans Unicode"/>
              </a:rPr>
              <a:t>e</a:t>
            </a: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r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s</a:t>
            </a:r>
            <a:endParaRPr sz="1038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997285" y="4922622"/>
            <a:ext cx="282751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80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684935" y="4922622"/>
            <a:ext cx="360627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100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470848" y="3697135"/>
            <a:ext cx="1720465" cy="1150068"/>
          </a:xfrm>
          <a:prstGeom prst="rect">
            <a:avLst/>
          </a:prstGeom>
        </p:spPr>
        <p:txBody>
          <a:bodyPr vert="horz" wrap="square" lIns="0" tIns="16773" rIns="0" bIns="0" rtlCol="0">
            <a:spAutoFit/>
          </a:bodyPr>
          <a:lstStyle/>
          <a:p>
            <a:pPr marL="697308" marR="9585" indent="-185708" algn="just">
              <a:lnSpc>
                <a:spcPct val="102899"/>
              </a:lnSpc>
              <a:spcBef>
                <a:spcPts val="132"/>
              </a:spcBef>
            </a:pP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Occ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a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ssi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o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n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a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l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B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u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y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e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r</a:t>
            </a: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s  </a:t>
            </a:r>
            <a:r>
              <a:rPr sz="1038" spc="-19" dirty="0">
                <a:solidFill>
                  <a:srgbClr val="666666"/>
                </a:solidFill>
                <a:latin typeface="Tahoma"/>
                <a:cs typeface="Tahoma"/>
              </a:rPr>
              <a:t>L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oo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O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u</a:t>
            </a:r>
            <a:r>
              <a:rPr sz="1038" spc="94" dirty="0">
                <a:solidFill>
                  <a:srgbClr val="666666"/>
                </a:solidFill>
                <a:latin typeface="Tahoma"/>
                <a:cs typeface="Tahoma"/>
              </a:rPr>
              <a:t>t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B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u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y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e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r</a:t>
            </a: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s  </a:t>
            </a:r>
            <a:r>
              <a:rPr sz="1038" spc="-19" dirty="0">
                <a:solidFill>
                  <a:srgbClr val="666666"/>
                </a:solidFill>
                <a:latin typeface="Tahoma"/>
                <a:cs typeface="Tahoma"/>
              </a:rPr>
              <a:t>L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o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y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a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l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28" dirty="0">
                <a:solidFill>
                  <a:srgbClr val="666666"/>
                </a:solidFill>
                <a:latin typeface="Tahoma"/>
                <a:cs typeface="Tahoma"/>
              </a:rPr>
              <a:t>C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u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s</a:t>
            </a:r>
            <a:r>
              <a:rPr sz="1038" spc="85" dirty="0">
                <a:solidFill>
                  <a:srgbClr val="666666"/>
                </a:solidFill>
                <a:latin typeface="Tahoma"/>
                <a:cs typeface="Tahoma"/>
              </a:rPr>
              <a:t>t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om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e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r  B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e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s</a:t>
            </a:r>
            <a:r>
              <a:rPr sz="1038" spc="94" dirty="0">
                <a:solidFill>
                  <a:srgbClr val="666666"/>
                </a:solidFill>
                <a:latin typeface="Tahoma"/>
                <a:cs typeface="Tahoma"/>
              </a:rPr>
              <a:t>t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28" dirty="0">
                <a:solidFill>
                  <a:srgbClr val="666666"/>
                </a:solidFill>
                <a:latin typeface="Tahoma"/>
                <a:cs typeface="Tahoma"/>
              </a:rPr>
              <a:t>C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u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s</a:t>
            </a:r>
            <a:r>
              <a:rPr sz="1038" spc="85" dirty="0">
                <a:solidFill>
                  <a:srgbClr val="666666"/>
                </a:solidFill>
                <a:latin typeface="Tahoma"/>
                <a:cs typeface="Tahoma"/>
              </a:rPr>
              <a:t>t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om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e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rs</a:t>
            </a:r>
            <a:endParaRPr sz="1038">
              <a:latin typeface="Tahoma"/>
              <a:cs typeface="Tahoma"/>
            </a:endParaRPr>
          </a:p>
          <a:p>
            <a:pPr marR="9585" algn="r">
              <a:spcBef>
                <a:spcPts val="38"/>
              </a:spcBef>
            </a:pPr>
            <a:r>
              <a:rPr sz="1038" spc="-19" dirty="0">
                <a:solidFill>
                  <a:srgbClr val="666666"/>
                </a:solidFill>
                <a:latin typeface="Tahoma"/>
                <a:cs typeface="Tahoma"/>
              </a:rPr>
              <a:t>L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o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s</a:t>
            </a:r>
            <a:r>
              <a:rPr sz="1038" spc="94" dirty="0">
                <a:solidFill>
                  <a:srgbClr val="666666"/>
                </a:solidFill>
                <a:latin typeface="Tahoma"/>
                <a:cs typeface="Tahoma"/>
              </a:rPr>
              <a:t>t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28" dirty="0">
                <a:solidFill>
                  <a:srgbClr val="666666"/>
                </a:solidFill>
                <a:latin typeface="Tahoma"/>
                <a:cs typeface="Tahoma"/>
              </a:rPr>
              <a:t>C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he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a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p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28" dirty="0">
                <a:solidFill>
                  <a:srgbClr val="666666"/>
                </a:solidFill>
                <a:latin typeface="Tahoma"/>
                <a:cs typeface="Tahoma"/>
              </a:rPr>
              <a:t>C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u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s</a:t>
            </a:r>
            <a:r>
              <a:rPr sz="1038" spc="85" dirty="0">
                <a:solidFill>
                  <a:srgbClr val="666666"/>
                </a:solidFill>
                <a:latin typeface="Tahoma"/>
                <a:cs typeface="Tahoma"/>
              </a:rPr>
              <a:t>t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om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e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rs</a:t>
            </a:r>
            <a:endParaRPr sz="1038">
              <a:latin typeface="Tahoma"/>
              <a:cs typeface="Tahoma"/>
            </a:endParaRPr>
          </a:p>
          <a:p>
            <a:pPr marL="23962" marR="9585" indent="867441" algn="r">
              <a:lnSpc>
                <a:spcPct val="102899"/>
              </a:lnSpc>
            </a:pP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B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i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g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Sp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en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d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e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r</a:t>
            </a: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s  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P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o</a:t>
            </a:r>
            <a:r>
              <a:rPr sz="1038" spc="85" dirty="0">
                <a:solidFill>
                  <a:srgbClr val="666666"/>
                </a:solidFill>
                <a:latin typeface="Tahoma"/>
                <a:cs typeface="Tahoma"/>
              </a:rPr>
              <a:t>t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en</a:t>
            </a:r>
            <a:r>
              <a:rPr sz="1038" spc="85" dirty="0">
                <a:solidFill>
                  <a:srgbClr val="666666"/>
                </a:solidFill>
                <a:latin typeface="Tahoma"/>
                <a:cs typeface="Tahoma"/>
              </a:rPr>
              <a:t>t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i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a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l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28" dirty="0">
                <a:solidFill>
                  <a:srgbClr val="666666"/>
                </a:solidFill>
                <a:latin typeface="Tahoma"/>
                <a:cs typeface="Tahoma"/>
              </a:rPr>
              <a:t>T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o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B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e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c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ome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B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e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s</a:t>
            </a:r>
            <a:r>
              <a:rPr sz="1038" spc="94" dirty="0">
                <a:solidFill>
                  <a:srgbClr val="666666"/>
                </a:solidFill>
                <a:latin typeface="Tahoma"/>
                <a:cs typeface="Tahoma"/>
              </a:rPr>
              <a:t>t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19" dirty="0">
                <a:solidFill>
                  <a:srgbClr val="666666"/>
                </a:solidFill>
                <a:latin typeface="Tahoma"/>
                <a:cs typeface="Tahoma"/>
              </a:rPr>
              <a:t>.</a:t>
            </a: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.</a:t>
            </a:r>
            <a:endParaRPr sz="1038">
              <a:latin typeface="Tahoma"/>
              <a:cs typeface="Tahom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7214872" y="3715106"/>
            <a:ext cx="3656588" cy="1140587"/>
            <a:chOff x="3983260" y="1959985"/>
            <a:chExt cx="1938020" cy="604520"/>
          </a:xfrm>
        </p:grpSpPr>
        <p:sp>
          <p:nvSpPr>
            <p:cNvPr id="45" name="object 45"/>
            <p:cNvSpPr/>
            <p:nvPr/>
          </p:nvSpPr>
          <p:spPr>
            <a:xfrm>
              <a:off x="3986435" y="1963160"/>
              <a:ext cx="0" cy="598170"/>
            </a:xfrm>
            <a:custGeom>
              <a:avLst/>
              <a:gdLst/>
              <a:ahLst/>
              <a:cxnLst/>
              <a:rect l="l" t="t" r="r" b="b"/>
              <a:pathLst>
                <a:path h="598169">
                  <a:moveTo>
                    <a:pt x="0" y="597785"/>
                  </a:moveTo>
                  <a:lnTo>
                    <a:pt x="0" y="0"/>
                  </a:lnTo>
                </a:path>
              </a:pathLst>
            </a:custGeom>
            <a:ln w="5747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6" name="object 46"/>
            <p:cNvSpPr/>
            <p:nvPr/>
          </p:nvSpPr>
          <p:spPr>
            <a:xfrm>
              <a:off x="3986435" y="2491970"/>
              <a:ext cx="195580" cy="63500"/>
            </a:xfrm>
            <a:custGeom>
              <a:avLst/>
              <a:gdLst/>
              <a:ahLst/>
              <a:cxnLst/>
              <a:rect l="l" t="t" r="r" b="b"/>
              <a:pathLst>
                <a:path w="195579" h="63500">
                  <a:moveTo>
                    <a:pt x="195429" y="63227"/>
                  </a:moveTo>
                  <a:lnTo>
                    <a:pt x="0" y="63227"/>
                  </a:lnTo>
                  <a:lnTo>
                    <a:pt x="0" y="0"/>
                  </a:lnTo>
                  <a:lnTo>
                    <a:pt x="195429" y="0"/>
                  </a:lnTo>
                  <a:lnTo>
                    <a:pt x="195429" y="63227"/>
                  </a:lnTo>
                  <a:close/>
                </a:path>
              </a:pathLst>
            </a:custGeom>
            <a:solidFill>
              <a:srgbClr val="AF79A0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7" name="object 47"/>
            <p:cNvSpPr/>
            <p:nvPr/>
          </p:nvSpPr>
          <p:spPr>
            <a:xfrm>
              <a:off x="4371547" y="2382760"/>
              <a:ext cx="0" cy="178435"/>
            </a:xfrm>
            <a:custGeom>
              <a:avLst/>
              <a:gdLst/>
              <a:ahLst/>
              <a:cxnLst/>
              <a:rect l="l" t="t" r="r" b="b"/>
              <a:pathLst>
                <a:path h="178435">
                  <a:moveTo>
                    <a:pt x="0" y="86219"/>
                  </a:moveTo>
                  <a:lnTo>
                    <a:pt x="0" y="178186"/>
                  </a:lnTo>
                </a:path>
                <a:path h="178435">
                  <a:moveTo>
                    <a:pt x="0" y="0"/>
                  </a:moveTo>
                  <a:lnTo>
                    <a:pt x="0" y="22991"/>
                  </a:lnTo>
                </a:path>
              </a:pathLst>
            </a:custGeom>
            <a:ln w="5747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8" name="object 48"/>
            <p:cNvSpPr/>
            <p:nvPr/>
          </p:nvSpPr>
          <p:spPr>
            <a:xfrm>
              <a:off x="3986435" y="2405751"/>
              <a:ext cx="408305" cy="63500"/>
            </a:xfrm>
            <a:custGeom>
              <a:avLst/>
              <a:gdLst/>
              <a:ahLst/>
              <a:cxnLst/>
              <a:rect l="l" t="t" r="r" b="b"/>
              <a:pathLst>
                <a:path w="408304" h="63500">
                  <a:moveTo>
                    <a:pt x="408103" y="63227"/>
                  </a:moveTo>
                  <a:lnTo>
                    <a:pt x="0" y="63227"/>
                  </a:lnTo>
                  <a:lnTo>
                    <a:pt x="0" y="0"/>
                  </a:lnTo>
                  <a:lnTo>
                    <a:pt x="408103" y="0"/>
                  </a:lnTo>
                  <a:lnTo>
                    <a:pt x="408103" y="63227"/>
                  </a:lnTo>
                  <a:close/>
                </a:path>
              </a:pathLst>
            </a:custGeom>
            <a:solidFill>
              <a:srgbClr val="F18D2A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49" name="object 49"/>
            <p:cNvSpPr/>
            <p:nvPr/>
          </p:nvSpPr>
          <p:spPr>
            <a:xfrm>
              <a:off x="4371547" y="2296540"/>
              <a:ext cx="0" cy="23495"/>
            </a:xfrm>
            <a:custGeom>
              <a:avLst/>
              <a:gdLst/>
              <a:ahLst/>
              <a:cxnLst/>
              <a:rect l="l" t="t" r="r" b="b"/>
              <a:pathLst>
                <a:path h="23494">
                  <a:moveTo>
                    <a:pt x="0" y="0"/>
                  </a:moveTo>
                  <a:lnTo>
                    <a:pt x="0" y="22991"/>
                  </a:lnTo>
                </a:path>
              </a:pathLst>
            </a:custGeom>
            <a:ln w="5747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50" name="object 50"/>
            <p:cNvSpPr/>
            <p:nvPr/>
          </p:nvSpPr>
          <p:spPr>
            <a:xfrm>
              <a:off x="3986435" y="2319532"/>
              <a:ext cx="506095" cy="63500"/>
            </a:xfrm>
            <a:custGeom>
              <a:avLst/>
              <a:gdLst/>
              <a:ahLst/>
              <a:cxnLst/>
              <a:rect l="l" t="t" r="r" b="b"/>
              <a:pathLst>
                <a:path w="506095" h="63500">
                  <a:moveTo>
                    <a:pt x="505818" y="63227"/>
                  </a:moveTo>
                  <a:lnTo>
                    <a:pt x="0" y="63227"/>
                  </a:lnTo>
                  <a:lnTo>
                    <a:pt x="0" y="0"/>
                  </a:lnTo>
                  <a:lnTo>
                    <a:pt x="505818" y="0"/>
                  </a:lnTo>
                  <a:lnTo>
                    <a:pt x="505818" y="63227"/>
                  </a:lnTo>
                  <a:close/>
                </a:path>
              </a:pathLst>
            </a:custGeom>
            <a:solidFill>
              <a:srgbClr val="75B6B1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51" name="object 51"/>
            <p:cNvSpPr/>
            <p:nvPr/>
          </p:nvSpPr>
          <p:spPr>
            <a:xfrm>
              <a:off x="4371547" y="2210321"/>
              <a:ext cx="0" cy="23495"/>
            </a:xfrm>
            <a:custGeom>
              <a:avLst/>
              <a:gdLst/>
              <a:ahLst/>
              <a:cxnLst/>
              <a:rect l="l" t="t" r="r" b="b"/>
              <a:pathLst>
                <a:path h="23494">
                  <a:moveTo>
                    <a:pt x="0" y="0"/>
                  </a:moveTo>
                  <a:lnTo>
                    <a:pt x="0" y="22991"/>
                  </a:lnTo>
                </a:path>
              </a:pathLst>
            </a:custGeom>
            <a:ln w="5747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52" name="object 52"/>
            <p:cNvSpPr/>
            <p:nvPr/>
          </p:nvSpPr>
          <p:spPr>
            <a:xfrm>
              <a:off x="3986435" y="2233313"/>
              <a:ext cx="517525" cy="63500"/>
            </a:xfrm>
            <a:custGeom>
              <a:avLst/>
              <a:gdLst/>
              <a:ahLst/>
              <a:cxnLst/>
              <a:rect l="l" t="t" r="r" b="b"/>
              <a:pathLst>
                <a:path w="517525" h="63500">
                  <a:moveTo>
                    <a:pt x="517314" y="63227"/>
                  </a:moveTo>
                  <a:lnTo>
                    <a:pt x="0" y="63227"/>
                  </a:lnTo>
                  <a:lnTo>
                    <a:pt x="0" y="0"/>
                  </a:lnTo>
                  <a:lnTo>
                    <a:pt x="517314" y="0"/>
                  </a:lnTo>
                  <a:lnTo>
                    <a:pt x="517314" y="63227"/>
                  </a:lnTo>
                  <a:close/>
                </a:path>
              </a:pathLst>
            </a:custGeom>
            <a:solidFill>
              <a:srgbClr val="4D78A6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53" name="object 53"/>
            <p:cNvSpPr/>
            <p:nvPr/>
          </p:nvSpPr>
          <p:spPr>
            <a:xfrm>
              <a:off x="4371547" y="2124102"/>
              <a:ext cx="0" cy="23495"/>
            </a:xfrm>
            <a:custGeom>
              <a:avLst/>
              <a:gdLst/>
              <a:ahLst/>
              <a:cxnLst/>
              <a:rect l="l" t="t" r="r" b="b"/>
              <a:pathLst>
                <a:path h="23494">
                  <a:moveTo>
                    <a:pt x="0" y="0"/>
                  </a:moveTo>
                  <a:lnTo>
                    <a:pt x="0" y="22991"/>
                  </a:lnTo>
                </a:path>
              </a:pathLst>
            </a:custGeom>
            <a:ln w="5747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54" name="object 54"/>
            <p:cNvSpPr/>
            <p:nvPr/>
          </p:nvSpPr>
          <p:spPr>
            <a:xfrm>
              <a:off x="3986435" y="2147094"/>
              <a:ext cx="517525" cy="63500"/>
            </a:xfrm>
            <a:custGeom>
              <a:avLst/>
              <a:gdLst/>
              <a:ahLst/>
              <a:cxnLst/>
              <a:rect l="l" t="t" r="r" b="b"/>
              <a:pathLst>
                <a:path w="517525" h="63500">
                  <a:moveTo>
                    <a:pt x="517314" y="63227"/>
                  </a:moveTo>
                  <a:lnTo>
                    <a:pt x="0" y="63227"/>
                  </a:lnTo>
                  <a:lnTo>
                    <a:pt x="0" y="0"/>
                  </a:lnTo>
                  <a:lnTo>
                    <a:pt x="517314" y="0"/>
                  </a:lnTo>
                  <a:lnTo>
                    <a:pt x="517314" y="63227"/>
                  </a:lnTo>
                  <a:close/>
                </a:path>
              </a:pathLst>
            </a:custGeom>
            <a:solidFill>
              <a:srgbClr val="58A04E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55" name="object 55"/>
            <p:cNvSpPr/>
            <p:nvPr/>
          </p:nvSpPr>
          <p:spPr>
            <a:xfrm>
              <a:off x="4371547" y="2037883"/>
              <a:ext cx="775970" cy="523240"/>
            </a:xfrm>
            <a:custGeom>
              <a:avLst/>
              <a:gdLst/>
              <a:ahLst/>
              <a:cxnLst/>
              <a:rect l="l" t="t" r="r" b="b"/>
              <a:pathLst>
                <a:path w="775970" h="523239">
                  <a:moveTo>
                    <a:pt x="385112" y="86219"/>
                  </a:moveTo>
                  <a:lnTo>
                    <a:pt x="385112" y="523062"/>
                  </a:lnTo>
                </a:path>
                <a:path w="775970" h="523239">
                  <a:moveTo>
                    <a:pt x="775971" y="86219"/>
                  </a:moveTo>
                  <a:lnTo>
                    <a:pt x="775971" y="523062"/>
                  </a:lnTo>
                </a:path>
                <a:path w="775970" h="523239">
                  <a:moveTo>
                    <a:pt x="0" y="0"/>
                  </a:moveTo>
                  <a:lnTo>
                    <a:pt x="0" y="22991"/>
                  </a:lnTo>
                </a:path>
                <a:path w="775970" h="523239">
                  <a:moveTo>
                    <a:pt x="385112" y="0"/>
                  </a:moveTo>
                  <a:lnTo>
                    <a:pt x="385112" y="22991"/>
                  </a:lnTo>
                </a:path>
                <a:path w="775970" h="523239">
                  <a:moveTo>
                    <a:pt x="775971" y="0"/>
                  </a:moveTo>
                  <a:lnTo>
                    <a:pt x="775971" y="22991"/>
                  </a:lnTo>
                </a:path>
              </a:pathLst>
            </a:custGeom>
            <a:ln w="5747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56" name="object 56"/>
            <p:cNvSpPr/>
            <p:nvPr/>
          </p:nvSpPr>
          <p:spPr>
            <a:xfrm>
              <a:off x="3986435" y="2060875"/>
              <a:ext cx="1299210" cy="63500"/>
            </a:xfrm>
            <a:custGeom>
              <a:avLst/>
              <a:gdLst/>
              <a:ahLst/>
              <a:cxnLst/>
              <a:rect l="l" t="t" r="r" b="b"/>
              <a:pathLst>
                <a:path w="1299210" h="63500">
                  <a:moveTo>
                    <a:pt x="1299034" y="63227"/>
                  </a:moveTo>
                  <a:lnTo>
                    <a:pt x="0" y="63227"/>
                  </a:lnTo>
                  <a:lnTo>
                    <a:pt x="0" y="0"/>
                  </a:lnTo>
                  <a:lnTo>
                    <a:pt x="1299034" y="0"/>
                  </a:lnTo>
                  <a:lnTo>
                    <a:pt x="1299034" y="63227"/>
                  </a:lnTo>
                  <a:close/>
                </a:path>
              </a:pathLst>
            </a:custGeom>
            <a:solidFill>
              <a:srgbClr val="E05658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57" name="object 57"/>
            <p:cNvSpPr/>
            <p:nvPr/>
          </p:nvSpPr>
          <p:spPr>
            <a:xfrm>
              <a:off x="4371547" y="1963160"/>
              <a:ext cx="1161415" cy="598170"/>
            </a:xfrm>
            <a:custGeom>
              <a:avLst/>
              <a:gdLst/>
              <a:ahLst/>
              <a:cxnLst/>
              <a:rect l="l" t="t" r="r" b="b"/>
              <a:pathLst>
                <a:path w="1161414" h="598169">
                  <a:moveTo>
                    <a:pt x="1161083" y="74723"/>
                  </a:moveTo>
                  <a:lnTo>
                    <a:pt x="1161083" y="597785"/>
                  </a:lnTo>
                </a:path>
                <a:path w="1161414" h="598169">
                  <a:moveTo>
                    <a:pt x="0" y="0"/>
                  </a:moveTo>
                  <a:lnTo>
                    <a:pt x="0" y="11495"/>
                  </a:lnTo>
                </a:path>
                <a:path w="1161414" h="598169">
                  <a:moveTo>
                    <a:pt x="385112" y="0"/>
                  </a:moveTo>
                  <a:lnTo>
                    <a:pt x="385112" y="11495"/>
                  </a:lnTo>
                </a:path>
                <a:path w="1161414" h="598169">
                  <a:moveTo>
                    <a:pt x="775971" y="0"/>
                  </a:moveTo>
                  <a:lnTo>
                    <a:pt x="775971" y="11495"/>
                  </a:lnTo>
                </a:path>
                <a:path w="1161414" h="598169">
                  <a:moveTo>
                    <a:pt x="1161083" y="0"/>
                  </a:moveTo>
                  <a:lnTo>
                    <a:pt x="1161083" y="11495"/>
                  </a:lnTo>
                </a:path>
              </a:pathLst>
            </a:custGeom>
            <a:ln w="5747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58" name="object 58"/>
            <p:cNvSpPr/>
            <p:nvPr/>
          </p:nvSpPr>
          <p:spPr>
            <a:xfrm>
              <a:off x="3986435" y="1974656"/>
              <a:ext cx="1811020" cy="63500"/>
            </a:xfrm>
            <a:custGeom>
              <a:avLst/>
              <a:gdLst/>
              <a:ahLst/>
              <a:cxnLst/>
              <a:rect l="l" t="t" r="r" b="b"/>
              <a:pathLst>
                <a:path w="1811020" h="63500">
                  <a:moveTo>
                    <a:pt x="1810601" y="63227"/>
                  </a:moveTo>
                  <a:lnTo>
                    <a:pt x="0" y="63227"/>
                  </a:lnTo>
                  <a:lnTo>
                    <a:pt x="0" y="0"/>
                  </a:lnTo>
                  <a:lnTo>
                    <a:pt x="1810601" y="0"/>
                  </a:lnTo>
                  <a:lnTo>
                    <a:pt x="1810601" y="63227"/>
                  </a:lnTo>
                  <a:close/>
                </a:path>
              </a:pathLst>
            </a:custGeom>
            <a:solidFill>
              <a:srgbClr val="ECC847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59" name="object 59"/>
            <p:cNvSpPr/>
            <p:nvPr/>
          </p:nvSpPr>
          <p:spPr>
            <a:xfrm>
              <a:off x="5917743" y="1963160"/>
              <a:ext cx="0" cy="598170"/>
            </a:xfrm>
            <a:custGeom>
              <a:avLst/>
              <a:gdLst/>
              <a:ahLst/>
              <a:cxnLst/>
              <a:rect l="l" t="t" r="r" b="b"/>
              <a:pathLst>
                <a:path h="598169">
                  <a:moveTo>
                    <a:pt x="0" y="597785"/>
                  </a:moveTo>
                  <a:lnTo>
                    <a:pt x="0" y="0"/>
                  </a:lnTo>
                </a:path>
              </a:pathLst>
            </a:custGeom>
            <a:ln w="5747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10656459" y="3729670"/>
            <a:ext cx="282751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93</a:t>
            </a:r>
            <a:r>
              <a:rPr sz="1038" spc="47" dirty="0">
                <a:latin typeface="Tahoma"/>
                <a:cs typeface="Tahoma"/>
              </a:rPr>
              <a:t>7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691254" y="3859809"/>
            <a:ext cx="282751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67</a:t>
            </a:r>
            <a:r>
              <a:rPr sz="1038" spc="47" dirty="0">
                <a:latin typeface="Tahoma"/>
                <a:cs typeface="Tahoma"/>
              </a:rPr>
              <a:t>1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194642" y="4022489"/>
            <a:ext cx="304316" cy="513771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45528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26</a:t>
            </a:r>
            <a:r>
              <a:rPr sz="1038" spc="47" dirty="0">
                <a:latin typeface="Tahoma"/>
                <a:cs typeface="Tahoma"/>
              </a:rPr>
              <a:t>7</a:t>
            </a:r>
            <a:endParaRPr sz="1038">
              <a:latin typeface="Tahoma"/>
              <a:cs typeface="Tahoma"/>
            </a:endParaRPr>
          </a:p>
          <a:p>
            <a:pPr>
              <a:spcBef>
                <a:spcPts val="66"/>
              </a:spcBef>
            </a:pPr>
            <a:endParaRPr sz="1038">
              <a:latin typeface="Tahoma"/>
              <a:cs typeface="Tahoma"/>
            </a:endParaRPr>
          </a:p>
          <a:p>
            <a:pPr marL="23962"/>
            <a:r>
              <a:rPr sz="1038" spc="38" dirty="0">
                <a:latin typeface="Tahoma"/>
                <a:cs typeface="Tahoma"/>
              </a:rPr>
              <a:t>262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220862" y="3721101"/>
            <a:ext cx="3915376" cy="1139389"/>
          </a:xfrm>
          <a:custGeom>
            <a:avLst/>
            <a:gdLst/>
            <a:ahLst/>
            <a:cxnLst/>
            <a:rect l="l" t="t" r="r" b="b"/>
            <a:pathLst>
              <a:path w="2075179" h="603885">
                <a:moveTo>
                  <a:pt x="0" y="603533"/>
                </a:moveTo>
                <a:lnTo>
                  <a:pt x="2075006" y="603533"/>
                </a:lnTo>
              </a:path>
              <a:path w="2075179" h="603885">
                <a:moveTo>
                  <a:pt x="0" y="0"/>
                </a:moveTo>
                <a:lnTo>
                  <a:pt x="0" y="603533"/>
                </a:lnTo>
              </a:path>
            </a:pathLst>
          </a:custGeom>
          <a:ln w="5747">
            <a:solidFill>
              <a:srgbClr val="F4F4F4"/>
            </a:solidFill>
          </a:ln>
        </p:spPr>
        <p:txBody>
          <a:bodyPr wrap="square" lIns="0" tIns="0" rIns="0" bIns="0" rtlCol="0"/>
          <a:lstStyle/>
          <a:p>
            <a:endParaRPr sz="3396"/>
          </a:p>
        </p:txBody>
      </p:sp>
      <p:sp>
        <p:nvSpPr>
          <p:cNvPr id="64" name="object 64"/>
          <p:cNvSpPr txBox="1"/>
          <p:nvPr/>
        </p:nvSpPr>
        <p:spPr>
          <a:xfrm>
            <a:off x="5505083" y="3100663"/>
            <a:ext cx="2617839" cy="613131"/>
          </a:xfrm>
          <a:prstGeom prst="rect">
            <a:avLst/>
          </a:prstGeom>
        </p:spPr>
        <p:txBody>
          <a:bodyPr vert="horz" wrap="square" lIns="0" tIns="25160" rIns="0" bIns="0" rtlCol="0">
            <a:spAutoFit/>
          </a:bodyPr>
          <a:lstStyle/>
          <a:p>
            <a:pPr marL="23962">
              <a:spcBef>
                <a:spcPts val="198"/>
              </a:spcBef>
            </a:pPr>
            <a:r>
              <a:rPr sz="1698" spc="66" dirty="0">
                <a:solidFill>
                  <a:srgbClr val="333333"/>
                </a:solidFill>
                <a:latin typeface="Tahoma"/>
                <a:cs typeface="Tahoma"/>
              </a:rPr>
              <a:t>R</a:t>
            </a:r>
            <a:r>
              <a:rPr sz="1698" spc="47" dirty="0">
                <a:solidFill>
                  <a:srgbClr val="333333"/>
                </a:solidFill>
                <a:latin typeface="Tahoma"/>
                <a:cs typeface="Tahoma"/>
              </a:rPr>
              <a:t>F</a:t>
            </a:r>
            <a:r>
              <a:rPr sz="1698" spc="245" dirty="0">
                <a:solidFill>
                  <a:srgbClr val="333333"/>
                </a:solidFill>
                <a:latin typeface="Tahoma"/>
                <a:cs typeface="Tahoma"/>
              </a:rPr>
              <a:t>M</a:t>
            </a:r>
            <a:r>
              <a:rPr sz="1698" spc="-1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698" spc="-19" dirty="0">
                <a:solidFill>
                  <a:srgbClr val="333333"/>
                </a:solidFill>
                <a:latin typeface="Tahoma"/>
                <a:cs typeface="Tahoma"/>
              </a:rPr>
              <a:t>C</a:t>
            </a:r>
            <a:r>
              <a:rPr sz="1698" spc="47" dirty="0">
                <a:solidFill>
                  <a:srgbClr val="333333"/>
                </a:solidFill>
                <a:latin typeface="Tahoma"/>
                <a:cs typeface="Tahoma"/>
              </a:rPr>
              <a:t>u</a:t>
            </a:r>
            <a:r>
              <a:rPr sz="1698" spc="94" dirty="0">
                <a:solidFill>
                  <a:srgbClr val="333333"/>
                </a:solidFill>
                <a:latin typeface="Tahoma"/>
                <a:cs typeface="Tahoma"/>
              </a:rPr>
              <a:t>s</a:t>
            </a:r>
            <a:r>
              <a:rPr sz="1698" spc="160" dirty="0">
                <a:solidFill>
                  <a:srgbClr val="333333"/>
                </a:solidFill>
                <a:latin typeface="Tahoma"/>
                <a:cs typeface="Tahoma"/>
              </a:rPr>
              <a:t>t</a:t>
            </a:r>
            <a:r>
              <a:rPr sz="1698" spc="57" dirty="0">
                <a:solidFill>
                  <a:srgbClr val="333333"/>
                </a:solidFill>
                <a:latin typeface="Tahoma"/>
                <a:cs typeface="Tahoma"/>
              </a:rPr>
              <a:t>o</a:t>
            </a:r>
            <a:r>
              <a:rPr sz="1698" spc="66" dirty="0">
                <a:solidFill>
                  <a:srgbClr val="333333"/>
                </a:solidFill>
                <a:latin typeface="Tahoma"/>
                <a:cs typeface="Tahoma"/>
              </a:rPr>
              <a:t>m</a:t>
            </a:r>
            <a:r>
              <a:rPr sz="1698" spc="38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r>
              <a:rPr sz="1698" spc="113" dirty="0">
                <a:solidFill>
                  <a:srgbClr val="333333"/>
                </a:solidFill>
                <a:latin typeface="Tahoma"/>
                <a:cs typeface="Tahoma"/>
              </a:rPr>
              <a:t>r</a:t>
            </a:r>
            <a:r>
              <a:rPr sz="1698" spc="-1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698" spc="57" dirty="0">
                <a:solidFill>
                  <a:srgbClr val="333333"/>
                </a:solidFill>
                <a:latin typeface="Tahoma"/>
                <a:cs typeface="Tahoma"/>
              </a:rPr>
              <a:t>S</a:t>
            </a:r>
            <a:r>
              <a:rPr sz="1698" spc="38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r>
              <a:rPr sz="1698" spc="66" dirty="0">
                <a:solidFill>
                  <a:srgbClr val="333333"/>
                </a:solidFill>
                <a:latin typeface="Tahoma"/>
                <a:cs typeface="Tahoma"/>
              </a:rPr>
              <a:t>gm</a:t>
            </a:r>
            <a:r>
              <a:rPr sz="1698" spc="38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r>
              <a:rPr sz="1698" spc="47" dirty="0">
                <a:solidFill>
                  <a:srgbClr val="333333"/>
                </a:solidFill>
                <a:latin typeface="Tahoma"/>
                <a:cs typeface="Tahoma"/>
              </a:rPr>
              <a:t>n</a:t>
            </a:r>
            <a:r>
              <a:rPr sz="1698" spc="160" dirty="0">
                <a:solidFill>
                  <a:srgbClr val="333333"/>
                </a:solidFill>
                <a:latin typeface="Tahoma"/>
                <a:cs typeface="Tahoma"/>
              </a:rPr>
              <a:t>t</a:t>
            </a:r>
            <a:r>
              <a:rPr sz="1698" spc="104" dirty="0">
                <a:solidFill>
                  <a:srgbClr val="333333"/>
                </a:solidFill>
                <a:latin typeface="Tahoma"/>
                <a:cs typeface="Tahoma"/>
              </a:rPr>
              <a:t>s</a:t>
            </a:r>
            <a:endParaRPr sz="1698">
              <a:latin typeface="Tahoma"/>
              <a:cs typeface="Tahoma"/>
            </a:endParaRPr>
          </a:p>
          <a:p>
            <a:pPr marL="732054">
              <a:spcBef>
                <a:spcPts val="1264"/>
              </a:spcBef>
            </a:pP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RFM:Segments</a:t>
            </a:r>
            <a:endParaRPr sz="1038">
              <a:latin typeface="Lucida Sans Unicode"/>
              <a:cs typeface="Lucida Sans Unicode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2291236" y="6226298"/>
            <a:ext cx="4133430" cy="1731248"/>
            <a:chOff x="1373695" y="3290934"/>
            <a:chExt cx="2190750" cy="917575"/>
          </a:xfrm>
        </p:grpSpPr>
        <p:sp>
          <p:nvSpPr>
            <p:cNvPr id="66" name="object 66"/>
            <p:cNvSpPr/>
            <p:nvPr/>
          </p:nvSpPr>
          <p:spPr>
            <a:xfrm>
              <a:off x="1373996" y="3290934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0"/>
                  </a:moveTo>
                  <a:lnTo>
                    <a:pt x="5747" y="0"/>
                  </a:lnTo>
                  <a:lnTo>
                    <a:pt x="5747" y="5748"/>
                  </a:lnTo>
                  <a:lnTo>
                    <a:pt x="0" y="5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67" name="object 67"/>
            <p:cNvSpPr/>
            <p:nvPr/>
          </p:nvSpPr>
          <p:spPr>
            <a:xfrm>
              <a:off x="1376870" y="4066906"/>
              <a:ext cx="0" cy="138430"/>
            </a:xfrm>
            <a:custGeom>
              <a:avLst/>
              <a:gdLst/>
              <a:ahLst/>
              <a:cxnLst/>
              <a:rect l="l" t="t" r="r" b="b"/>
              <a:pathLst>
                <a:path h="138429">
                  <a:moveTo>
                    <a:pt x="0" y="137950"/>
                  </a:moveTo>
                  <a:lnTo>
                    <a:pt x="0" y="0"/>
                  </a:lnTo>
                </a:path>
              </a:pathLst>
            </a:custGeom>
            <a:ln w="5747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68" name="object 68"/>
            <p:cNvSpPr/>
            <p:nvPr/>
          </p:nvSpPr>
          <p:spPr>
            <a:xfrm>
              <a:off x="2103984" y="3290934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0"/>
                  </a:moveTo>
                  <a:lnTo>
                    <a:pt x="5747" y="0"/>
                  </a:lnTo>
                  <a:lnTo>
                    <a:pt x="5747" y="5748"/>
                  </a:lnTo>
                  <a:lnTo>
                    <a:pt x="0" y="5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69" name="object 69"/>
            <p:cNvSpPr/>
            <p:nvPr/>
          </p:nvSpPr>
          <p:spPr>
            <a:xfrm>
              <a:off x="2106858" y="4066906"/>
              <a:ext cx="0" cy="138430"/>
            </a:xfrm>
            <a:custGeom>
              <a:avLst/>
              <a:gdLst/>
              <a:ahLst/>
              <a:cxnLst/>
              <a:rect l="l" t="t" r="r" b="b"/>
              <a:pathLst>
                <a:path h="138429">
                  <a:moveTo>
                    <a:pt x="0" y="137950"/>
                  </a:moveTo>
                  <a:lnTo>
                    <a:pt x="0" y="0"/>
                  </a:lnTo>
                </a:path>
              </a:pathLst>
            </a:custGeom>
            <a:ln w="5747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70" name="object 70"/>
            <p:cNvSpPr/>
            <p:nvPr/>
          </p:nvSpPr>
          <p:spPr>
            <a:xfrm>
              <a:off x="2828225" y="3290934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0"/>
                  </a:moveTo>
                  <a:lnTo>
                    <a:pt x="5747" y="0"/>
                  </a:lnTo>
                  <a:lnTo>
                    <a:pt x="5747" y="5748"/>
                  </a:lnTo>
                  <a:lnTo>
                    <a:pt x="0" y="5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71" name="object 71"/>
            <p:cNvSpPr/>
            <p:nvPr/>
          </p:nvSpPr>
          <p:spPr>
            <a:xfrm>
              <a:off x="2831099" y="4066906"/>
              <a:ext cx="0" cy="138430"/>
            </a:xfrm>
            <a:custGeom>
              <a:avLst/>
              <a:gdLst/>
              <a:ahLst/>
              <a:cxnLst/>
              <a:rect l="l" t="t" r="r" b="b"/>
              <a:pathLst>
                <a:path h="138429">
                  <a:moveTo>
                    <a:pt x="0" y="137950"/>
                  </a:moveTo>
                  <a:lnTo>
                    <a:pt x="0" y="0"/>
                  </a:lnTo>
                </a:path>
              </a:pathLst>
            </a:custGeom>
            <a:ln w="5747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72" name="object 72"/>
            <p:cNvSpPr/>
            <p:nvPr/>
          </p:nvSpPr>
          <p:spPr>
            <a:xfrm>
              <a:off x="3558213" y="3290934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0"/>
                  </a:moveTo>
                  <a:lnTo>
                    <a:pt x="5747" y="0"/>
                  </a:lnTo>
                  <a:lnTo>
                    <a:pt x="5747" y="5748"/>
                  </a:lnTo>
                  <a:lnTo>
                    <a:pt x="0" y="5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73" name="object 73"/>
            <p:cNvSpPr/>
            <p:nvPr/>
          </p:nvSpPr>
          <p:spPr>
            <a:xfrm>
              <a:off x="3561087" y="4066906"/>
              <a:ext cx="0" cy="138430"/>
            </a:xfrm>
            <a:custGeom>
              <a:avLst/>
              <a:gdLst/>
              <a:ahLst/>
              <a:cxnLst/>
              <a:rect l="l" t="t" r="r" b="b"/>
              <a:pathLst>
                <a:path h="138429">
                  <a:moveTo>
                    <a:pt x="0" y="137950"/>
                  </a:moveTo>
                  <a:lnTo>
                    <a:pt x="0" y="0"/>
                  </a:lnTo>
                </a:path>
              </a:pathLst>
            </a:custGeom>
            <a:ln w="5747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221306" y="6163288"/>
            <a:ext cx="1045937" cy="646182"/>
          </a:xfrm>
          <a:prstGeom prst="rect">
            <a:avLst/>
          </a:prstGeom>
        </p:spPr>
        <p:txBody>
          <a:bodyPr vert="horz" wrap="square" lIns="0" tIns="29952" rIns="0" bIns="0" rtlCol="0">
            <a:spAutoFit/>
          </a:bodyPr>
          <a:lstStyle/>
          <a:p>
            <a:pPr marL="23962" marR="9585" indent="27555" algn="r">
              <a:lnSpc>
                <a:spcPct val="133700"/>
              </a:lnSpc>
              <a:spcBef>
                <a:spcPts val="236"/>
              </a:spcBef>
            </a:pP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B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e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s</a:t>
            </a:r>
            <a:r>
              <a:rPr sz="1038" spc="94" dirty="0">
                <a:solidFill>
                  <a:srgbClr val="666666"/>
                </a:solidFill>
                <a:latin typeface="Tahoma"/>
                <a:cs typeface="Tahoma"/>
              </a:rPr>
              <a:t>t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28" dirty="0">
                <a:solidFill>
                  <a:srgbClr val="666666"/>
                </a:solidFill>
                <a:latin typeface="Tahoma"/>
                <a:cs typeface="Tahoma"/>
              </a:rPr>
              <a:t>C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u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s</a:t>
            </a:r>
            <a:r>
              <a:rPr sz="1038" spc="85" dirty="0">
                <a:solidFill>
                  <a:srgbClr val="666666"/>
                </a:solidFill>
                <a:latin typeface="Tahoma"/>
                <a:cs typeface="Tahoma"/>
              </a:rPr>
              <a:t>t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om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e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r</a:t>
            </a: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s  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B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i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g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Sp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en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d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e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r</a:t>
            </a: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s  </a:t>
            </a:r>
            <a:r>
              <a:rPr sz="1038" spc="-19" dirty="0">
                <a:solidFill>
                  <a:srgbClr val="666666"/>
                </a:solidFill>
                <a:latin typeface="Tahoma"/>
                <a:cs typeface="Tahoma"/>
              </a:rPr>
              <a:t>L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oo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O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u</a:t>
            </a:r>
            <a:r>
              <a:rPr sz="1038" spc="94" dirty="0">
                <a:solidFill>
                  <a:srgbClr val="666666"/>
                </a:solidFill>
                <a:latin typeface="Tahoma"/>
                <a:cs typeface="Tahoma"/>
              </a:rPr>
              <a:t>t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B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u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y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e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rs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70214" y="6998356"/>
            <a:ext cx="1497619" cy="646182"/>
          </a:xfrm>
          <a:prstGeom prst="rect">
            <a:avLst/>
          </a:prstGeom>
        </p:spPr>
        <p:txBody>
          <a:bodyPr vert="horz" wrap="square" lIns="0" tIns="29952" rIns="0" bIns="0" rtlCol="0">
            <a:spAutoFit/>
          </a:bodyPr>
          <a:lstStyle/>
          <a:p>
            <a:pPr marL="23962" marR="9585" indent="502013" algn="r">
              <a:lnSpc>
                <a:spcPct val="133700"/>
              </a:lnSpc>
              <a:spcBef>
                <a:spcPts val="236"/>
              </a:spcBef>
            </a:pPr>
            <a:r>
              <a:rPr sz="1038" spc="-19" dirty="0">
                <a:solidFill>
                  <a:srgbClr val="666666"/>
                </a:solidFill>
                <a:latin typeface="Tahoma"/>
                <a:cs typeface="Tahoma"/>
              </a:rPr>
              <a:t>L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o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y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a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l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28" dirty="0">
                <a:solidFill>
                  <a:srgbClr val="666666"/>
                </a:solidFill>
                <a:latin typeface="Tahoma"/>
                <a:cs typeface="Tahoma"/>
              </a:rPr>
              <a:t>C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u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s</a:t>
            </a:r>
            <a:r>
              <a:rPr sz="1038" spc="85" dirty="0">
                <a:solidFill>
                  <a:srgbClr val="666666"/>
                </a:solidFill>
                <a:latin typeface="Tahoma"/>
                <a:cs typeface="Tahoma"/>
              </a:rPr>
              <a:t>t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om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e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r  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Occ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a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ssi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o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n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a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l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B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u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y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e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r</a:t>
            </a: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s  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P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o</a:t>
            </a:r>
            <a:r>
              <a:rPr sz="1038" spc="85" dirty="0">
                <a:solidFill>
                  <a:srgbClr val="666666"/>
                </a:solidFill>
                <a:latin typeface="Tahoma"/>
                <a:cs typeface="Tahoma"/>
              </a:rPr>
              <a:t>t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en</a:t>
            </a:r>
            <a:r>
              <a:rPr sz="1038" spc="85" dirty="0">
                <a:solidFill>
                  <a:srgbClr val="666666"/>
                </a:solidFill>
                <a:latin typeface="Tahoma"/>
                <a:cs typeface="Tahoma"/>
              </a:rPr>
              <a:t>t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i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a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l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28" dirty="0">
                <a:solidFill>
                  <a:srgbClr val="666666"/>
                </a:solidFill>
                <a:latin typeface="Tahoma"/>
                <a:cs typeface="Tahoma"/>
              </a:rPr>
              <a:t>T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o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B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e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c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ome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B</a:t>
            </a:r>
            <a:r>
              <a:rPr sz="1038" spc="-19" dirty="0">
                <a:solidFill>
                  <a:srgbClr val="666666"/>
                </a:solidFill>
                <a:latin typeface="Tahoma"/>
                <a:cs typeface="Tahoma"/>
              </a:rPr>
              <a:t>.</a:t>
            </a:r>
            <a:r>
              <a:rPr sz="1038" spc="-9" dirty="0">
                <a:solidFill>
                  <a:srgbClr val="666666"/>
                </a:solidFill>
                <a:latin typeface="Tahoma"/>
                <a:cs typeface="Tahoma"/>
              </a:rPr>
              <a:t>.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041015" y="6887845"/>
            <a:ext cx="11981" cy="152158"/>
          </a:xfrm>
          <a:custGeom>
            <a:avLst/>
            <a:gdLst/>
            <a:ahLst/>
            <a:cxnLst/>
            <a:rect l="l" t="t" r="r" b="b"/>
            <a:pathLst>
              <a:path w="6350" h="80645">
                <a:moveTo>
                  <a:pt x="5747" y="80471"/>
                </a:moveTo>
                <a:lnTo>
                  <a:pt x="0" y="80471"/>
                </a:lnTo>
                <a:lnTo>
                  <a:pt x="0" y="0"/>
                </a:lnTo>
                <a:lnTo>
                  <a:pt x="5747" y="0"/>
                </a:lnTo>
                <a:lnTo>
                  <a:pt x="5747" y="80471"/>
                </a:lnTo>
                <a:close/>
              </a:path>
            </a:pathLst>
          </a:custGeom>
          <a:solidFill>
            <a:srgbClr val="B8DCF0"/>
          </a:solidFill>
        </p:spPr>
        <p:txBody>
          <a:bodyPr wrap="square" lIns="0" tIns="0" rIns="0" bIns="0" rtlCol="0"/>
          <a:lstStyle/>
          <a:p>
            <a:endParaRPr sz="3396"/>
          </a:p>
        </p:txBody>
      </p:sp>
      <p:grpSp>
        <p:nvGrpSpPr>
          <p:cNvPr id="77" name="object 77"/>
          <p:cNvGrpSpPr/>
          <p:nvPr/>
        </p:nvGrpSpPr>
        <p:grpSpPr>
          <a:xfrm>
            <a:off x="772935" y="6220303"/>
            <a:ext cx="4919380" cy="1476054"/>
            <a:chOff x="568983" y="3287759"/>
            <a:chExt cx="2607310" cy="782320"/>
          </a:xfrm>
        </p:grpSpPr>
        <p:sp>
          <p:nvSpPr>
            <p:cNvPr id="78" name="object 78"/>
            <p:cNvSpPr/>
            <p:nvPr/>
          </p:nvSpPr>
          <p:spPr>
            <a:xfrm>
              <a:off x="572158" y="3290934"/>
              <a:ext cx="805180" cy="775970"/>
            </a:xfrm>
            <a:custGeom>
              <a:avLst/>
              <a:gdLst/>
              <a:ahLst/>
              <a:cxnLst/>
              <a:rect l="l" t="t" r="r" b="b"/>
              <a:pathLst>
                <a:path w="805180" h="775970">
                  <a:moveTo>
                    <a:pt x="804711" y="0"/>
                  </a:moveTo>
                  <a:lnTo>
                    <a:pt x="0" y="0"/>
                  </a:lnTo>
                </a:path>
                <a:path w="805180" h="775970">
                  <a:moveTo>
                    <a:pt x="804711" y="775971"/>
                  </a:moveTo>
                  <a:lnTo>
                    <a:pt x="0" y="775971"/>
                  </a:lnTo>
                </a:path>
              </a:pathLst>
            </a:custGeom>
            <a:ln w="5747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79" name="object 79"/>
            <p:cNvSpPr/>
            <p:nvPr/>
          </p:nvSpPr>
          <p:spPr>
            <a:xfrm>
              <a:off x="2106858" y="3290934"/>
              <a:ext cx="0" cy="770255"/>
            </a:xfrm>
            <a:custGeom>
              <a:avLst/>
              <a:gdLst/>
              <a:ahLst/>
              <a:cxnLst/>
              <a:rect l="l" t="t" r="r" b="b"/>
              <a:pathLst>
                <a:path h="770254">
                  <a:moveTo>
                    <a:pt x="0" y="770224"/>
                  </a:moveTo>
                  <a:lnTo>
                    <a:pt x="0" y="0"/>
                  </a:lnTo>
                </a:path>
              </a:pathLst>
            </a:custGeom>
            <a:ln w="5747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80" name="object 80"/>
            <p:cNvSpPr/>
            <p:nvPr/>
          </p:nvSpPr>
          <p:spPr>
            <a:xfrm>
              <a:off x="2106858" y="3290934"/>
              <a:ext cx="0" cy="770255"/>
            </a:xfrm>
            <a:custGeom>
              <a:avLst/>
              <a:gdLst/>
              <a:ahLst/>
              <a:cxnLst/>
              <a:rect l="l" t="t" r="r" b="b"/>
              <a:pathLst>
                <a:path h="770254">
                  <a:moveTo>
                    <a:pt x="0" y="770224"/>
                  </a:moveTo>
                  <a:lnTo>
                    <a:pt x="0" y="0"/>
                  </a:lnTo>
                </a:path>
              </a:pathLst>
            </a:custGeom>
            <a:ln w="5747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81" name="object 81"/>
            <p:cNvSpPr/>
            <p:nvPr/>
          </p:nvSpPr>
          <p:spPr>
            <a:xfrm>
              <a:off x="2078119" y="3969191"/>
              <a:ext cx="29209" cy="80645"/>
            </a:xfrm>
            <a:custGeom>
              <a:avLst/>
              <a:gdLst/>
              <a:ahLst/>
              <a:cxnLst/>
              <a:rect l="l" t="t" r="r" b="b"/>
              <a:pathLst>
                <a:path w="29210" h="80645">
                  <a:moveTo>
                    <a:pt x="28739" y="80471"/>
                  </a:moveTo>
                  <a:lnTo>
                    <a:pt x="0" y="80471"/>
                  </a:lnTo>
                  <a:lnTo>
                    <a:pt x="0" y="0"/>
                  </a:lnTo>
                  <a:lnTo>
                    <a:pt x="28739" y="0"/>
                  </a:lnTo>
                  <a:lnTo>
                    <a:pt x="28739" y="80471"/>
                  </a:lnTo>
                  <a:close/>
                </a:path>
              </a:pathLst>
            </a:custGeom>
            <a:solidFill>
              <a:srgbClr val="FFC584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82" name="object 82"/>
            <p:cNvSpPr/>
            <p:nvPr/>
          </p:nvSpPr>
          <p:spPr>
            <a:xfrm>
              <a:off x="1790722" y="3722030"/>
              <a:ext cx="0" cy="339725"/>
            </a:xfrm>
            <a:custGeom>
              <a:avLst/>
              <a:gdLst/>
              <a:ahLst/>
              <a:cxnLst/>
              <a:rect l="l" t="t" r="r" b="b"/>
              <a:pathLst>
                <a:path h="339725">
                  <a:moveTo>
                    <a:pt x="0" y="218421"/>
                  </a:moveTo>
                  <a:lnTo>
                    <a:pt x="0" y="339128"/>
                  </a:lnTo>
                </a:path>
                <a:path h="339725">
                  <a:moveTo>
                    <a:pt x="0" y="0"/>
                  </a:moveTo>
                  <a:lnTo>
                    <a:pt x="0" y="137950"/>
                  </a:lnTo>
                </a:path>
              </a:pathLst>
            </a:custGeom>
            <a:ln w="5747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83" name="object 83"/>
            <p:cNvSpPr/>
            <p:nvPr/>
          </p:nvSpPr>
          <p:spPr>
            <a:xfrm>
              <a:off x="1710251" y="3859980"/>
              <a:ext cx="396875" cy="80645"/>
            </a:xfrm>
            <a:custGeom>
              <a:avLst/>
              <a:gdLst/>
              <a:ahLst/>
              <a:cxnLst/>
              <a:rect l="l" t="t" r="r" b="b"/>
              <a:pathLst>
                <a:path w="396875" h="80645">
                  <a:moveTo>
                    <a:pt x="396607" y="80471"/>
                  </a:moveTo>
                  <a:lnTo>
                    <a:pt x="0" y="80471"/>
                  </a:lnTo>
                  <a:lnTo>
                    <a:pt x="0" y="0"/>
                  </a:lnTo>
                  <a:lnTo>
                    <a:pt x="396607" y="0"/>
                  </a:lnTo>
                  <a:lnTo>
                    <a:pt x="396607" y="80471"/>
                  </a:lnTo>
                  <a:close/>
                </a:path>
              </a:pathLst>
            </a:custGeom>
            <a:solidFill>
              <a:srgbClr val="CA5521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84" name="object 84"/>
            <p:cNvSpPr/>
            <p:nvPr/>
          </p:nvSpPr>
          <p:spPr>
            <a:xfrm>
              <a:off x="1940168" y="3750770"/>
              <a:ext cx="167005" cy="80645"/>
            </a:xfrm>
            <a:custGeom>
              <a:avLst/>
              <a:gdLst/>
              <a:ahLst/>
              <a:cxnLst/>
              <a:rect l="l" t="t" r="r" b="b"/>
              <a:pathLst>
                <a:path w="167005" h="80645">
                  <a:moveTo>
                    <a:pt x="166690" y="80471"/>
                  </a:moveTo>
                  <a:lnTo>
                    <a:pt x="0" y="80471"/>
                  </a:lnTo>
                  <a:lnTo>
                    <a:pt x="0" y="0"/>
                  </a:lnTo>
                  <a:lnTo>
                    <a:pt x="166690" y="0"/>
                  </a:lnTo>
                  <a:lnTo>
                    <a:pt x="166690" y="80471"/>
                  </a:lnTo>
                  <a:close/>
                </a:path>
              </a:pathLst>
            </a:custGeom>
            <a:solidFill>
              <a:srgbClr val="F49939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85" name="object 85"/>
            <p:cNvSpPr/>
            <p:nvPr/>
          </p:nvSpPr>
          <p:spPr>
            <a:xfrm>
              <a:off x="1790722" y="3290934"/>
              <a:ext cx="0" cy="351155"/>
            </a:xfrm>
            <a:custGeom>
              <a:avLst/>
              <a:gdLst/>
              <a:ahLst/>
              <a:cxnLst/>
              <a:rect l="l" t="t" r="r" b="b"/>
              <a:pathLst>
                <a:path h="351154">
                  <a:moveTo>
                    <a:pt x="0" y="0"/>
                  </a:moveTo>
                  <a:lnTo>
                    <a:pt x="0" y="350624"/>
                  </a:lnTo>
                </a:path>
              </a:pathLst>
            </a:custGeom>
            <a:ln w="5747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86" name="object 86"/>
            <p:cNvSpPr/>
            <p:nvPr/>
          </p:nvSpPr>
          <p:spPr>
            <a:xfrm>
              <a:off x="1578048" y="3641559"/>
              <a:ext cx="528955" cy="80645"/>
            </a:xfrm>
            <a:custGeom>
              <a:avLst/>
              <a:gdLst/>
              <a:ahLst/>
              <a:cxnLst/>
              <a:rect l="l" t="t" r="r" b="b"/>
              <a:pathLst>
                <a:path w="528955" h="80645">
                  <a:moveTo>
                    <a:pt x="528810" y="80471"/>
                  </a:moveTo>
                  <a:lnTo>
                    <a:pt x="0" y="80471"/>
                  </a:lnTo>
                  <a:lnTo>
                    <a:pt x="0" y="0"/>
                  </a:lnTo>
                  <a:lnTo>
                    <a:pt x="528810" y="0"/>
                  </a:lnTo>
                  <a:lnTo>
                    <a:pt x="528810" y="80471"/>
                  </a:lnTo>
                  <a:close/>
                </a:path>
              </a:pathLst>
            </a:custGeom>
            <a:solidFill>
              <a:srgbClr val="9D3C21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87" name="object 87"/>
            <p:cNvSpPr/>
            <p:nvPr/>
          </p:nvSpPr>
          <p:spPr>
            <a:xfrm>
              <a:off x="1997648" y="3526600"/>
              <a:ext cx="109220" cy="80645"/>
            </a:xfrm>
            <a:custGeom>
              <a:avLst/>
              <a:gdLst/>
              <a:ahLst/>
              <a:cxnLst/>
              <a:rect l="l" t="t" r="r" b="b"/>
              <a:pathLst>
                <a:path w="109219" h="80645">
                  <a:moveTo>
                    <a:pt x="109210" y="80471"/>
                  </a:moveTo>
                  <a:lnTo>
                    <a:pt x="0" y="80471"/>
                  </a:lnTo>
                  <a:lnTo>
                    <a:pt x="0" y="0"/>
                  </a:lnTo>
                  <a:lnTo>
                    <a:pt x="109210" y="0"/>
                  </a:lnTo>
                  <a:lnTo>
                    <a:pt x="109210" y="80471"/>
                  </a:lnTo>
                  <a:close/>
                </a:path>
              </a:pathLst>
            </a:custGeom>
            <a:solidFill>
              <a:srgbClr val="F6AC50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88" name="object 88"/>
            <p:cNvSpPr/>
            <p:nvPr/>
          </p:nvSpPr>
          <p:spPr>
            <a:xfrm>
              <a:off x="1859697" y="3417389"/>
              <a:ext cx="247650" cy="80645"/>
            </a:xfrm>
            <a:custGeom>
              <a:avLst/>
              <a:gdLst/>
              <a:ahLst/>
              <a:cxnLst/>
              <a:rect l="l" t="t" r="r" b="b"/>
              <a:pathLst>
                <a:path w="247650" h="80645">
                  <a:moveTo>
                    <a:pt x="247161" y="80471"/>
                  </a:moveTo>
                  <a:lnTo>
                    <a:pt x="0" y="80471"/>
                  </a:lnTo>
                  <a:lnTo>
                    <a:pt x="0" y="0"/>
                  </a:lnTo>
                  <a:lnTo>
                    <a:pt x="247161" y="0"/>
                  </a:lnTo>
                  <a:lnTo>
                    <a:pt x="247161" y="80471"/>
                  </a:lnTo>
                  <a:close/>
                </a:path>
              </a:pathLst>
            </a:custGeom>
            <a:solidFill>
              <a:srgbClr val="EF7A25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89" name="object 89"/>
            <p:cNvSpPr/>
            <p:nvPr/>
          </p:nvSpPr>
          <p:spPr>
            <a:xfrm>
              <a:off x="2083867" y="3308178"/>
              <a:ext cx="23495" cy="80645"/>
            </a:xfrm>
            <a:custGeom>
              <a:avLst/>
              <a:gdLst/>
              <a:ahLst/>
              <a:cxnLst/>
              <a:rect l="l" t="t" r="r" b="b"/>
              <a:pathLst>
                <a:path w="23494" h="80645">
                  <a:moveTo>
                    <a:pt x="22991" y="80471"/>
                  </a:moveTo>
                  <a:lnTo>
                    <a:pt x="0" y="80471"/>
                  </a:lnTo>
                  <a:lnTo>
                    <a:pt x="0" y="0"/>
                  </a:lnTo>
                  <a:lnTo>
                    <a:pt x="22991" y="0"/>
                  </a:lnTo>
                  <a:lnTo>
                    <a:pt x="22991" y="80471"/>
                  </a:lnTo>
                  <a:close/>
                </a:path>
              </a:pathLst>
            </a:custGeom>
            <a:solidFill>
              <a:srgbClr val="FFC584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90" name="object 90"/>
            <p:cNvSpPr/>
            <p:nvPr/>
          </p:nvSpPr>
          <p:spPr>
            <a:xfrm>
              <a:off x="2106858" y="3969191"/>
              <a:ext cx="109220" cy="80645"/>
            </a:xfrm>
            <a:custGeom>
              <a:avLst/>
              <a:gdLst/>
              <a:ahLst/>
              <a:cxnLst/>
              <a:rect l="l" t="t" r="r" b="b"/>
              <a:pathLst>
                <a:path w="109219" h="80645">
                  <a:moveTo>
                    <a:pt x="109210" y="80471"/>
                  </a:moveTo>
                  <a:lnTo>
                    <a:pt x="0" y="80471"/>
                  </a:lnTo>
                  <a:lnTo>
                    <a:pt x="0" y="0"/>
                  </a:lnTo>
                  <a:lnTo>
                    <a:pt x="109210" y="0"/>
                  </a:lnTo>
                  <a:lnTo>
                    <a:pt x="109210" y="80471"/>
                  </a:lnTo>
                  <a:close/>
                </a:path>
              </a:pathLst>
            </a:custGeom>
            <a:solidFill>
              <a:srgbClr val="9ECAE6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91" name="object 91"/>
            <p:cNvSpPr/>
            <p:nvPr/>
          </p:nvSpPr>
          <p:spPr>
            <a:xfrm>
              <a:off x="2106858" y="3859980"/>
              <a:ext cx="52069" cy="80645"/>
            </a:xfrm>
            <a:custGeom>
              <a:avLst/>
              <a:gdLst/>
              <a:ahLst/>
              <a:cxnLst/>
              <a:rect l="l" t="t" r="r" b="b"/>
              <a:pathLst>
                <a:path w="52069" h="80645">
                  <a:moveTo>
                    <a:pt x="51731" y="80471"/>
                  </a:moveTo>
                  <a:lnTo>
                    <a:pt x="0" y="80471"/>
                  </a:lnTo>
                  <a:lnTo>
                    <a:pt x="0" y="0"/>
                  </a:lnTo>
                  <a:lnTo>
                    <a:pt x="51731" y="0"/>
                  </a:lnTo>
                  <a:lnTo>
                    <a:pt x="51731" y="80471"/>
                  </a:lnTo>
                  <a:close/>
                </a:path>
              </a:pathLst>
            </a:custGeom>
            <a:solidFill>
              <a:srgbClr val="B3D8EE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92" name="object 92"/>
            <p:cNvSpPr/>
            <p:nvPr/>
          </p:nvSpPr>
          <p:spPr>
            <a:xfrm>
              <a:off x="2106858" y="3750770"/>
              <a:ext cx="189865" cy="80645"/>
            </a:xfrm>
            <a:custGeom>
              <a:avLst/>
              <a:gdLst/>
              <a:ahLst/>
              <a:cxnLst/>
              <a:rect l="l" t="t" r="r" b="b"/>
              <a:pathLst>
                <a:path w="189864" h="80645">
                  <a:moveTo>
                    <a:pt x="189682" y="80471"/>
                  </a:moveTo>
                  <a:lnTo>
                    <a:pt x="0" y="80471"/>
                  </a:lnTo>
                  <a:lnTo>
                    <a:pt x="0" y="0"/>
                  </a:lnTo>
                  <a:lnTo>
                    <a:pt x="189682" y="0"/>
                  </a:lnTo>
                  <a:lnTo>
                    <a:pt x="189682" y="80471"/>
                  </a:lnTo>
                  <a:close/>
                </a:path>
              </a:pathLst>
            </a:custGeom>
            <a:solidFill>
              <a:srgbClr val="83B3D7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93" name="object 93"/>
            <p:cNvSpPr/>
            <p:nvPr/>
          </p:nvSpPr>
          <p:spPr>
            <a:xfrm>
              <a:off x="2106858" y="3641559"/>
              <a:ext cx="34925" cy="80645"/>
            </a:xfrm>
            <a:custGeom>
              <a:avLst/>
              <a:gdLst/>
              <a:ahLst/>
              <a:cxnLst/>
              <a:rect l="l" t="t" r="r" b="b"/>
              <a:pathLst>
                <a:path w="34925" h="80645">
                  <a:moveTo>
                    <a:pt x="34487" y="80471"/>
                  </a:moveTo>
                  <a:lnTo>
                    <a:pt x="0" y="80471"/>
                  </a:lnTo>
                  <a:lnTo>
                    <a:pt x="0" y="0"/>
                  </a:lnTo>
                  <a:lnTo>
                    <a:pt x="34487" y="0"/>
                  </a:lnTo>
                  <a:lnTo>
                    <a:pt x="34487" y="80471"/>
                  </a:lnTo>
                  <a:close/>
                </a:path>
              </a:pathLst>
            </a:custGeom>
            <a:solidFill>
              <a:srgbClr val="B8DCF0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94" name="object 94"/>
            <p:cNvSpPr/>
            <p:nvPr/>
          </p:nvSpPr>
          <p:spPr>
            <a:xfrm>
              <a:off x="2106858" y="3526600"/>
              <a:ext cx="57785" cy="80645"/>
            </a:xfrm>
            <a:custGeom>
              <a:avLst/>
              <a:gdLst/>
              <a:ahLst/>
              <a:cxnLst/>
              <a:rect l="l" t="t" r="r" b="b"/>
              <a:pathLst>
                <a:path w="57785" h="80645">
                  <a:moveTo>
                    <a:pt x="57479" y="80471"/>
                  </a:moveTo>
                  <a:lnTo>
                    <a:pt x="0" y="80471"/>
                  </a:lnTo>
                  <a:lnTo>
                    <a:pt x="0" y="0"/>
                  </a:lnTo>
                  <a:lnTo>
                    <a:pt x="57479" y="0"/>
                  </a:lnTo>
                  <a:lnTo>
                    <a:pt x="57479" y="80471"/>
                  </a:lnTo>
                  <a:close/>
                </a:path>
              </a:pathLst>
            </a:custGeom>
            <a:solidFill>
              <a:srgbClr val="B1D7EE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95" name="object 95"/>
            <p:cNvSpPr/>
            <p:nvPr/>
          </p:nvSpPr>
          <p:spPr>
            <a:xfrm>
              <a:off x="2106858" y="3417389"/>
              <a:ext cx="74930" cy="80645"/>
            </a:xfrm>
            <a:custGeom>
              <a:avLst/>
              <a:gdLst/>
              <a:ahLst/>
              <a:cxnLst/>
              <a:rect l="l" t="t" r="r" b="b"/>
              <a:pathLst>
                <a:path w="74930" h="80645">
                  <a:moveTo>
                    <a:pt x="74723" y="80471"/>
                  </a:moveTo>
                  <a:lnTo>
                    <a:pt x="0" y="80471"/>
                  </a:lnTo>
                  <a:lnTo>
                    <a:pt x="0" y="0"/>
                  </a:lnTo>
                  <a:lnTo>
                    <a:pt x="74723" y="0"/>
                  </a:lnTo>
                  <a:lnTo>
                    <a:pt x="74723" y="80471"/>
                  </a:lnTo>
                  <a:close/>
                </a:path>
              </a:pathLst>
            </a:custGeom>
            <a:solidFill>
              <a:srgbClr val="A9D2EB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96" name="object 96"/>
            <p:cNvSpPr/>
            <p:nvPr/>
          </p:nvSpPr>
          <p:spPr>
            <a:xfrm>
              <a:off x="2106858" y="3308178"/>
              <a:ext cx="563880" cy="80645"/>
            </a:xfrm>
            <a:custGeom>
              <a:avLst/>
              <a:gdLst/>
              <a:ahLst/>
              <a:cxnLst/>
              <a:rect l="l" t="t" r="r" b="b"/>
              <a:pathLst>
                <a:path w="563880" h="80645">
                  <a:moveTo>
                    <a:pt x="563298" y="80471"/>
                  </a:moveTo>
                  <a:lnTo>
                    <a:pt x="0" y="80471"/>
                  </a:lnTo>
                  <a:lnTo>
                    <a:pt x="0" y="0"/>
                  </a:lnTo>
                  <a:lnTo>
                    <a:pt x="563298" y="0"/>
                  </a:lnTo>
                  <a:lnTo>
                    <a:pt x="563298" y="80471"/>
                  </a:lnTo>
                  <a:close/>
                </a:path>
              </a:pathLst>
            </a:custGeom>
            <a:solidFill>
              <a:srgbClr val="295682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97" name="object 97"/>
            <p:cNvSpPr/>
            <p:nvPr/>
          </p:nvSpPr>
          <p:spPr>
            <a:xfrm>
              <a:off x="1468837" y="3290934"/>
              <a:ext cx="0" cy="770255"/>
            </a:xfrm>
            <a:custGeom>
              <a:avLst/>
              <a:gdLst/>
              <a:ahLst/>
              <a:cxnLst/>
              <a:rect l="l" t="t" r="r" b="b"/>
              <a:pathLst>
                <a:path h="770254">
                  <a:moveTo>
                    <a:pt x="0" y="770224"/>
                  </a:moveTo>
                  <a:lnTo>
                    <a:pt x="0" y="0"/>
                  </a:lnTo>
                </a:path>
              </a:pathLst>
            </a:custGeom>
            <a:ln w="5747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98" name="object 98"/>
            <p:cNvSpPr/>
            <p:nvPr/>
          </p:nvSpPr>
          <p:spPr>
            <a:xfrm>
              <a:off x="2831099" y="3290934"/>
              <a:ext cx="0" cy="770255"/>
            </a:xfrm>
            <a:custGeom>
              <a:avLst/>
              <a:gdLst/>
              <a:ahLst/>
              <a:cxnLst/>
              <a:rect l="l" t="t" r="r" b="b"/>
              <a:pathLst>
                <a:path h="770254">
                  <a:moveTo>
                    <a:pt x="0" y="770224"/>
                  </a:moveTo>
                  <a:lnTo>
                    <a:pt x="0" y="0"/>
                  </a:lnTo>
                </a:path>
              </a:pathLst>
            </a:custGeom>
            <a:ln w="5747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99" name="object 99"/>
            <p:cNvSpPr/>
            <p:nvPr/>
          </p:nvSpPr>
          <p:spPr>
            <a:xfrm>
              <a:off x="2831099" y="3969191"/>
              <a:ext cx="63500" cy="80645"/>
            </a:xfrm>
            <a:custGeom>
              <a:avLst/>
              <a:gdLst/>
              <a:ahLst/>
              <a:cxnLst/>
              <a:rect l="l" t="t" r="r" b="b"/>
              <a:pathLst>
                <a:path w="63500" h="80645">
                  <a:moveTo>
                    <a:pt x="63227" y="80471"/>
                  </a:moveTo>
                  <a:lnTo>
                    <a:pt x="0" y="80471"/>
                  </a:lnTo>
                  <a:lnTo>
                    <a:pt x="0" y="0"/>
                  </a:lnTo>
                  <a:lnTo>
                    <a:pt x="63227" y="0"/>
                  </a:lnTo>
                  <a:lnTo>
                    <a:pt x="63227" y="80471"/>
                  </a:lnTo>
                  <a:close/>
                </a:path>
              </a:pathLst>
            </a:custGeom>
            <a:solidFill>
              <a:srgbClr val="99C6E3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831099" y="3859980"/>
              <a:ext cx="17780" cy="80645"/>
            </a:xfrm>
            <a:custGeom>
              <a:avLst/>
              <a:gdLst/>
              <a:ahLst/>
              <a:cxnLst/>
              <a:rect l="l" t="t" r="r" b="b"/>
              <a:pathLst>
                <a:path w="17780" h="80645">
                  <a:moveTo>
                    <a:pt x="17243" y="80471"/>
                  </a:moveTo>
                  <a:lnTo>
                    <a:pt x="0" y="80471"/>
                  </a:lnTo>
                  <a:lnTo>
                    <a:pt x="0" y="0"/>
                  </a:lnTo>
                  <a:lnTo>
                    <a:pt x="17243" y="0"/>
                  </a:lnTo>
                  <a:lnTo>
                    <a:pt x="17243" y="80471"/>
                  </a:lnTo>
                  <a:close/>
                </a:path>
              </a:pathLst>
            </a:custGeom>
            <a:solidFill>
              <a:srgbClr val="B1D8EE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831099" y="3750770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4" h="80645">
                  <a:moveTo>
                    <a:pt x="80471" y="80471"/>
                  </a:moveTo>
                  <a:lnTo>
                    <a:pt x="0" y="80471"/>
                  </a:lnTo>
                  <a:lnTo>
                    <a:pt x="0" y="0"/>
                  </a:lnTo>
                  <a:lnTo>
                    <a:pt x="80471" y="0"/>
                  </a:lnTo>
                  <a:lnTo>
                    <a:pt x="80471" y="80471"/>
                  </a:lnTo>
                  <a:close/>
                </a:path>
              </a:pathLst>
            </a:custGeom>
            <a:solidFill>
              <a:srgbClr val="92C0DF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831099" y="3526600"/>
              <a:ext cx="17780" cy="80645"/>
            </a:xfrm>
            <a:custGeom>
              <a:avLst/>
              <a:gdLst/>
              <a:ahLst/>
              <a:cxnLst/>
              <a:rect l="l" t="t" r="r" b="b"/>
              <a:pathLst>
                <a:path w="17780" h="80645">
                  <a:moveTo>
                    <a:pt x="17243" y="80471"/>
                  </a:moveTo>
                  <a:lnTo>
                    <a:pt x="0" y="80471"/>
                  </a:lnTo>
                  <a:lnTo>
                    <a:pt x="0" y="0"/>
                  </a:lnTo>
                  <a:lnTo>
                    <a:pt x="17243" y="0"/>
                  </a:lnTo>
                  <a:lnTo>
                    <a:pt x="17243" y="80471"/>
                  </a:lnTo>
                  <a:close/>
                </a:path>
              </a:pathLst>
            </a:custGeom>
            <a:solidFill>
              <a:srgbClr val="B2D8EE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831099" y="3417389"/>
              <a:ext cx="86360" cy="80645"/>
            </a:xfrm>
            <a:custGeom>
              <a:avLst/>
              <a:gdLst/>
              <a:ahLst/>
              <a:cxnLst/>
              <a:rect l="l" t="t" r="r" b="b"/>
              <a:pathLst>
                <a:path w="86360" h="80645">
                  <a:moveTo>
                    <a:pt x="86219" y="80471"/>
                  </a:moveTo>
                  <a:lnTo>
                    <a:pt x="0" y="80471"/>
                  </a:lnTo>
                  <a:lnTo>
                    <a:pt x="0" y="0"/>
                  </a:lnTo>
                  <a:lnTo>
                    <a:pt x="86219" y="0"/>
                  </a:lnTo>
                  <a:lnTo>
                    <a:pt x="86219" y="80471"/>
                  </a:lnTo>
                  <a:close/>
                </a:path>
              </a:pathLst>
            </a:custGeom>
            <a:solidFill>
              <a:srgbClr val="8EBDDD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831099" y="3308178"/>
              <a:ext cx="345440" cy="80645"/>
            </a:xfrm>
            <a:custGeom>
              <a:avLst/>
              <a:gdLst/>
              <a:ahLst/>
              <a:cxnLst/>
              <a:rect l="l" t="t" r="r" b="b"/>
              <a:pathLst>
                <a:path w="345439" h="80645">
                  <a:moveTo>
                    <a:pt x="344876" y="80471"/>
                  </a:moveTo>
                  <a:lnTo>
                    <a:pt x="0" y="80471"/>
                  </a:lnTo>
                  <a:lnTo>
                    <a:pt x="0" y="0"/>
                  </a:lnTo>
                  <a:lnTo>
                    <a:pt x="344876" y="0"/>
                  </a:lnTo>
                  <a:lnTo>
                    <a:pt x="344876" y="80471"/>
                  </a:lnTo>
                  <a:close/>
                </a:path>
              </a:pathLst>
            </a:custGeom>
            <a:solidFill>
              <a:srgbClr val="295682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861380" y="6853033"/>
            <a:ext cx="1770785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-19" dirty="0">
                <a:solidFill>
                  <a:srgbClr val="666666"/>
                </a:solidFill>
                <a:latin typeface="Tahoma"/>
                <a:cs typeface="Tahoma"/>
              </a:rPr>
              <a:t>L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o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s</a:t>
            </a:r>
            <a:r>
              <a:rPr sz="1038" spc="94" dirty="0">
                <a:solidFill>
                  <a:srgbClr val="666666"/>
                </a:solidFill>
                <a:latin typeface="Tahoma"/>
                <a:cs typeface="Tahoma"/>
              </a:rPr>
              <a:t>t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28" dirty="0">
                <a:solidFill>
                  <a:srgbClr val="666666"/>
                </a:solidFill>
                <a:latin typeface="Tahoma"/>
                <a:cs typeface="Tahoma"/>
              </a:rPr>
              <a:t>C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he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a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p</a:t>
            </a:r>
            <a:r>
              <a:rPr sz="1038" spc="-113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-28" dirty="0">
                <a:solidFill>
                  <a:srgbClr val="666666"/>
                </a:solidFill>
                <a:latin typeface="Tahoma"/>
                <a:cs typeface="Tahoma"/>
              </a:rPr>
              <a:t>C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u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s</a:t>
            </a:r>
            <a:r>
              <a:rPr sz="1038" spc="85" dirty="0">
                <a:solidFill>
                  <a:srgbClr val="666666"/>
                </a:solidFill>
                <a:latin typeface="Tahoma"/>
                <a:cs typeface="Tahoma"/>
              </a:rPr>
              <a:t>t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om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e</a:t>
            </a:r>
            <a:r>
              <a:rPr sz="1038" spc="57" dirty="0">
                <a:solidFill>
                  <a:srgbClr val="666666"/>
                </a:solidFill>
                <a:latin typeface="Tahoma"/>
                <a:cs typeface="Tahoma"/>
              </a:rPr>
              <a:t>rs</a:t>
            </a:r>
            <a:r>
              <a:rPr sz="1038" dirty="0">
                <a:solidFill>
                  <a:srgbClr val="666666"/>
                </a:solidFill>
                <a:latin typeface="Tahoma"/>
                <a:cs typeface="Tahoma"/>
              </a:rPr>
              <a:t>  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38" dirty="0">
                <a:latin typeface="Tahoma"/>
                <a:cs typeface="Tahoma"/>
              </a:rPr>
              <a:t>16</a:t>
            </a:r>
            <a:r>
              <a:rPr sz="1038" spc="47" dirty="0">
                <a:latin typeface="Tahoma"/>
                <a:cs typeface="Tahoma"/>
              </a:rPr>
              <a:t>6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2598615" y="7265144"/>
            <a:ext cx="282751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12</a:t>
            </a:r>
            <a:r>
              <a:rPr sz="1038" spc="47" dirty="0">
                <a:latin typeface="Tahoma"/>
                <a:cs typeface="Tahoma"/>
              </a:rPr>
              <a:t>4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2956505" y="6430077"/>
            <a:ext cx="20487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7</a:t>
            </a:r>
            <a:r>
              <a:rPr sz="1038" spc="47" dirty="0">
                <a:latin typeface="Tahoma"/>
                <a:cs typeface="Tahoma"/>
              </a:rPr>
              <a:t>8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3216786" y="6636133"/>
            <a:ext cx="20487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3</a:t>
            </a:r>
            <a:r>
              <a:rPr sz="1038" spc="47" dirty="0">
                <a:latin typeface="Tahoma"/>
                <a:cs typeface="Tahoma"/>
              </a:rPr>
              <a:t>5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3108337" y="7059089"/>
            <a:ext cx="20487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5</a:t>
            </a:r>
            <a:r>
              <a:rPr sz="1038" spc="47" dirty="0">
                <a:latin typeface="Tahoma"/>
                <a:cs typeface="Tahoma"/>
              </a:rPr>
              <a:t>3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3455372" y="6224022"/>
            <a:ext cx="12699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47" dirty="0">
                <a:latin typeface="Tahoma"/>
                <a:cs typeface="Tahoma"/>
              </a:rPr>
              <a:t>8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4756777" y="6224022"/>
            <a:ext cx="20487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latin typeface="Tahoma"/>
                <a:cs typeface="Tahoma"/>
              </a:rPr>
              <a:t>1</a:t>
            </a:r>
            <a:r>
              <a:rPr sz="1038" spc="47" dirty="0">
                <a:latin typeface="Tahoma"/>
                <a:cs typeface="Tahoma"/>
              </a:rPr>
              <a:t>6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3802419" y="6380198"/>
            <a:ext cx="159347" cy="443331"/>
          </a:xfrm>
          <a:prstGeom prst="rect">
            <a:avLst/>
          </a:prstGeom>
        </p:spPr>
        <p:txBody>
          <a:bodyPr vert="horz" wrap="square" lIns="0" tIns="71886" rIns="0" bIns="0" rtlCol="0">
            <a:spAutoFit/>
          </a:bodyPr>
          <a:lstStyle/>
          <a:p>
            <a:pPr marL="56312">
              <a:spcBef>
                <a:spcPts val="566"/>
              </a:spcBef>
            </a:pPr>
            <a:r>
              <a:rPr sz="1038" spc="47" dirty="0">
                <a:latin typeface="Tahoma"/>
                <a:cs typeface="Tahoma"/>
              </a:rPr>
              <a:t>2</a:t>
            </a:r>
            <a:endParaRPr sz="1038">
              <a:latin typeface="Tahoma"/>
              <a:cs typeface="Tahoma"/>
            </a:endParaRPr>
          </a:p>
          <a:p>
            <a:pPr marL="23962">
              <a:spcBef>
                <a:spcPts val="377"/>
              </a:spcBef>
            </a:pPr>
            <a:r>
              <a:rPr sz="1038" spc="47" dirty="0">
                <a:latin typeface="Tahoma"/>
                <a:cs typeface="Tahoma"/>
              </a:rPr>
              <a:t>2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3759032" y="6853036"/>
            <a:ext cx="12699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47" dirty="0">
                <a:latin typeface="Tahoma"/>
                <a:cs typeface="Tahoma"/>
              </a:rPr>
              <a:t>1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4051847" y="7059089"/>
            <a:ext cx="12699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47" dirty="0">
                <a:latin typeface="Tahoma"/>
                <a:cs typeface="Tahoma"/>
              </a:rPr>
              <a:t>5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3791567" y="7265147"/>
            <a:ext cx="12699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47" dirty="0">
                <a:latin typeface="Tahoma"/>
                <a:cs typeface="Tahoma"/>
              </a:rPr>
              <a:t>1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3444527" y="7471198"/>
            <a:ext cx="582274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  <a:tabLst>
                <a:tab pos="479249" algn="l"/>
              </a:tabLst>
            </a:pPr>
            <a:r>
              <a:rPr sz="1038" spc="47" dirty="0">
                <a:latin typeface="Tahoma"/>
                <a:cs typeface="Tahoma"/>
              </a:rPr>
              <a:t>8	3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5711138" y="6224022"/>
            <a:ext cx="672132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19" dirty="0">
                <a:latin typeface="Tahoma"/>
                <a:cs typeface="Tahoma"/>
              </a:rPr>
              <a:t>$7,447.33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5082130" y="6380194"/>
            <a:ext cx="813507" cy="1300232"/>
          </a:xfrm>
          <a:prstGeom prst="rect">
            <a:avLst/>
          </a:prstGeom>
        </p:spPr>
        <p:txBody>
          <a:bodyPr vert="horz" wrap="square" lIns="0" tIns="71886" rIns="0" bIns="0" rtlCol="0">
            <a:spAutoFit/>
          </a:bodyPr>
          <a:lstStyle/>
          <a:p>
            <a:pPr marL="164142">
              <a:spcBef>
                <a:spcPts val="566"/>
              </a:spcBef>
            </a:pPr>
            <a:r>
              <a:rPr sz="1038" spc="19" dirty="0">
                <a:latin typeface="Tahoma"/>
                <a:cs typeface="Tahoma"/>
              </a:rPr>
              <a:t>$1,823.99</a:t>
            </a:r>
            <a:endParaRPr sz="1038">
              <a:latin typeface="Tahoma"/>
              <a:cs typeface="Tahoma"/>
            </a:endParaRPr>
          </a:p>
          <a:p>
            <a:pPr marL="34745">
              <a:spcBef>
                <a:spcPts val="377"/>
              </a:spcBef>
            </a:pPr>
            <a:r>
              <a:rPr sz="1038" spc="28" dirty="0">
                <a:latin typeface="Tahoma"/>
                <a:cs typeface="Tahoma"/>
              </a:rPr>
              <a:t>$386.75</a:t>
            </a:r>
            <a:endParaRPr sz="1038">
              <a:latin typeface="Tahoma"/>
              <a:cs typeface="Tahoma"/>
            </a:endParaRPr>
          </a:p>
          <a:p>
            <a:pPr marL="23962">
              <a:spcBef>
                <a:spcPts val="462"/>
              </a:spcBef>
            </a:pPr>
            <a:r>
              <a:rPr sz="1038" spc="28" dirty="0">
                <a:latin typeface="Tahoma"/>
                <a:cs typeface="Tahoma"/>
              </a:rPr>
              <a:t>$117.15</a:t>
            </a:r>
            <a:endParaRPr sz="1038">
              <a:latin typeface="Tahoma"/>
              <a:cs typeface="Tahoma"/>
            </a:endParaRPr>
          </a:p>
          <a:p>
            <a:pPr marL="153359">
              <a:spcBef>
                <a:spcPts val="377"/>
              </a:spcBef>
            </a:pPr>
            <a:r>
              <a:rPr sz="1038" spc="19" dirty="0">
                <a:latin typeface="Tahoma"/>
                <a:cs typeface="Tahoma"/>
              </a:rPr>
              <a:t>$1,666.74</a:t>
            </a:r>
            <a:endParaRPr sz="1038">
              <a:latin typeface="Tahoma"/>
              <a:cs typeface="Tahoma"/>
            </a:endParaRPr>
          </a:p>
          <a:p>
            <a:pPr marL="34745">
              <a:spcBef>
                <a:spcPts val="377"/>
              </a:spcBef>
            </a:pPr>
            <a:r>
              <a:rPr sz="1038" spc="28" dirty="0">
                <a:latin typeface="Tahoma"/>
                <a:cs typeface="Tahoma"/>
              </a:rPr>
              <a:t>$397.98</a:t>
            </a:r>
            <a:endParaRPr sz="1038">
              <a:latin typeface="Tahoma"/>
              <a:cs typeface="Tahoma"/>
            </a:endParaRPr>
          </a:p>
          <a:p>
            <a:pPr marL="121010">
              <a:spcBef>
                <a:spcPts val="377"/>
              </a:spcBef>
            </a:pPr>
            <a:r>
              <a:rPr sz="1038" spc="19" dirty="0">
                <a:latin typeface="Tahoma"/>
                <a:cs typeface="Tahoma"/>
              </a:rPr>
              <a:t>$1,364.52</a:t>
            </a:r>
            <a:endParaRPr sz="1038">
              <a:latin typeface="Tahoma"/>
              <a:cs typeface="Tahoma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2291809" y="6220871"/>
            <a:ext cx="4132232" cy="1476054"/>
            <a:chOff x="1373996" y="3288060"/>
            <a:chExt cx="2190115" cy="782320"/>
          </a:xfrm>
        </p:grpSpPr>
        <p:sp>
          <p:nvSpPr>
            <p:cNvPr id="120" name="object 120"/>
            <p:cNvSpPr/>
            <p:nvPr/>
          </p:nvSpPr>
          <p:spPr>
            <a:xfrm>
              <a:off x="1376870" y="3290934"/>
              <a:ext cx="730250" cy="775970"/>
            </a:xfrm>
            <a:custGeom>
              <a:avLst/>
              <a:gdLst/>
              <a:ahLst/>
              <a:cxnLst/>
              <a:rect l="l" t="t" r="r" b="b"/>
              <a:pathLst>
                <a:path w="730250" h="775970">
                  <a:moveTo>
                    <a:pt x="0" y="0"/>
                  </a:moveTo>
                  <a:lnTo>
                    <a:pt x="0" y="775971"/>
                  </a:lnTo>
                </a:path>
                <a:path w="730250" h="775970">
                  <a:moveTo>
                    <a:pt x="729988" y="0"/>
                  </a:moveTo>
                  <a:lnTo>
                    <a:pt x="729988" y="775971"/>
                  </a:lnTo>
                </a:path>
                <a:path w="730250" h="775970">
                  <a:moveTo>
                    <a:pt x="0" y="0"/>
                  </a:moveTo>
                  <a:lnTo>
                    <a:pt x="729988" y="0"/>
                  </a:lnTo>
                </a:path>
                <a:path w="730250" h="775970">
                  <a:moveTo>
                    <a:pt x="0" y="775971"/>
                  </a:moveTo>
                  <a:lnTo>
                    <a:pt x="729988" y="775971"/>
                  </a:lnTo>
                </a:path>
              </a:pathLst>
            </a:custGeom>
            <a:ln w="5747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106858" y="3290934"/>
              <a:ext cx="724535" cy="775970"/>
            </a:xfrm>
            <a:custGeom>
              <a:avLst/>
              <a:gdLst/>
              <a:ahLst/>
              <a:cxnLst/>
              <a:rect l="l" t="t" r="r" b="b"/>
              <a:pathLst>
                <a:path w="724535" h="775970">
                  <a:moveTo>
                    <a:pt x="0" y="0"/>
                  </a:moveTo>
                  <a:lnTo>
                    <a:pt x="0" y="775971"/>
                  </a:lnTo>
                </a:path>
                <a:path w="724535" h="775970">
                  <a:moveTo>
                    <a:pt x="724240" y="0"/>
                  </a:moveTo>
                  <a:lnTo>
                    <a:pt x="724240" y="775971"/>
                  </a:lnTo>
                </a:path>
              </a:pathLst>
            </a:custGeom>
            <a:ln w="5747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106853" y="3290938"/>
              <a:ext cx="724535" cy="775970"/>
            </a:xfrm>
            <a:custGeom>
              <a:avLst/>
              <a:gdLst/>
              <a:ahLst/>
              <a:cxnLst/>
              <a:rect l="l" t="t" r="r" b="b"/>
              <a:pathLst>
                <a:path w="724535" h="775970">
                  <a:moveTo>
                    <a:pt x="724242" y="773099"/>
                  </a:moveTo>
                  <a:lnTo>
                    <a:pt x="0" y="773099"/>
                  </a:lnTo>
                  <a:lnTo>
                    <a:pt x="0" y="775970"/>
                  </a:lnTo>
                  <a:lnTo>
                    <a:pt x="724242" y="775970"/>
                  </a:lnTo>
                  <a:lnTo>
                    <a:pt x="724242" y="773099"/>
                  </a:lnTo>
                  <a:close/>
                </a:path>
                <a:path w="724535" h="775970">
                  <a:moveTo>
                    <a:pt x="724242" y="0"/>
                  </a:moveTo>
                  <a:lnTo>
                    <a:pt x="0" y="0"/>
                  </a:lnTo>
                  <a:lnTo>
                    <a:pt x="0" y="2882"/>
                  </a:lnTo>
                  <a:lnTo>
                    <a:pt x="724242" y="2882"/>
                  </a:lnTo>
                  <a:lnTo>
                    <a:pt x="724242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831099" y="3290934"/>
              <a:ext cx="730250" cy="775970"/>
            </a:xfrm>
            <a:custGeom>
              <a:avLst/>
              <a:gdLst/>
              <a:ahLst/>
              <a:cxnLst/>
              <a:rect l="l" t="t" r="r" b="b"/>
              <a:pathLst>
                <a:path w="730250" h="775970">
                  <a:moveTo>
                    <a:pt x="0" y="0"/>
                  </a:moveTo>
                  <a:lnTo>
                    <a:pt x="0" y="775971"/>
                  </a:lnTo>
                </a:path>
                <a:path w="730250" h="775970">
                  <a:moveTo>
                    <a:pt x="729988" y="0"/>
                  </a:moveTo>
                  <a:lnTo>
                    <a:pt x="729988" y="775971"/>
                  </a:lnTo>
                </a:path>
              </a:pathLst>
            </a:custGeom>
            <a:ln w="5747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831096" y="3290938"/>
              <a:ext cx="730250" cy="775970"/>
            </a:xfrm>
            <a:custGeom>
              <a:avLst/>
              <a:gdLst/>
              <a:ahLst/>
              <a:cxnLst/>
              <a:rect l="l" t="t" r="r" b="b"/>
              <a:pathLst>
                <a:path w="730250" h="775970">
                  <a:moveTo>
                    <a:pt x="729983" y="773099"/>
                  </a:moveTo>
                  <a:lnTo>
                    <a:pt x="0" y="773099"/>
                  </a:lnTo>
                  <a:lnTo>
                    <a:pt x="0" y="775970"/>
                  </a:lnTo>
                  <a:lnTo>
                    <a:pt x="729983" y="775970"/>
                  </a:lnTo>
                  <a:lnTo>
                    <a:pt x="729983" y="773099"/>
                  </a:lnTo>
                  <a:close/>
                </a:path>
                <a:path w="730250" h="775970">
                  <a:moveTo>
                    <a:pt x="729983" y="0"/>
                  </a:moveTo>
                  <a:lnTo>
                    <a:pt x="0" y="0"/>
                  </a:lnTo>
                  <a:lnTo>
                    <a:pt x="0" y="2882"/>
                  </a:lnTo>
                  <a:lnTo>
                    <a:pt x="729983" y="2882"/>
                  </a:lnTo>
                  <a:lnTo>
                    <a:pt x="729983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</p:grpSp>
      <p:sp>
        <p:nvSpPr>
          <p:cNvPr id="125" name="object 125"/>
          <p:cNvSpPr txBox="1"/>
          <p:nvPr/>
        </p:nvSpPr>
        <p:spPr>
          <a:xfrm>
            <a:off x="798343" y="5605862"/>
            <a:ext cx="2357852" cy="613131"/>
          </a:xfrm>
          <a:prstGeom prst="rect">
            <a:avLst/>
          </a:prstGeom>
        </p:spPr>
        <p:txBody>
          <a:bodyPr vert="horz" wrap="square" lIns="0" tIns="25160" rIns="0" bIns="0" rtlCol="0">
            <a:spAutoFit/>
          </a:bodyPr>
          <a:lstStyle/>
          <a:p>
            <a:pPr marL="23962">
              <a:spcBef>
                <a:spcPts val="198"/>
              </a:spcBef>
            </a:pPr>
            <a:r>
              <a:rPr sz="1698" spc="66" dirty="0">
                <a:solidFill>
                  <a:srgbClr val="333333"/>
                </a:solidFill>
                <a:latin typeface="Tahoma"/>
                <a:cs typeface="Tahoma"/>
              </a:rPr>
              <a:t>R</a:t>
            </a:r>
            <a:r>
              <a:rPr sz="1698" spc="47" dirty="0">
                <a:solidFill>
                  <a:srgbClr val="333333"/>
                </a:solidFill>
                <a:latin typeface="Tahoma"/>
                <a:cs typeface="Tahoma"/>
              </a:rPr>
              <a:t>F</a:t>
            </a:r>
            <a:r>
              <a:rPr sz="1698" spc="245" dirty="0">
                <a:solidFill>
                  <a:srgbClr val="333333"/>
                </a:solidFill>
                <a:latin typeface="Tahoma"/>
                <a:cs typeface="Tahoma"/>
              </a:rPr>
              <a:t>M</a:t>
            </a:r>
            <a:r>
              <a:rPr sz="1698" spc="-1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698" spc="-75" dirty="0">
                <a:solidFill>
                  <a:srgbClr val="333333"/>
                </a:solidFill>
                <a:latin typeface="Tahoma"/>
                <a:cs typeface="Tahoma"/>
              </a:rPr>
              <a:t>-</a:t>
            </a:r>
            <a:r>
              <a:rPr sz="1698" spc="-1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698" spc="57" dirty="0">
                <a:solidFill>
                  <a:srgbClr val="333333"/>
                </a:solidFill>
                <a:latin typeface="Tahoma"/>
                <a:cs typeface="Tahoma"/>
              </a:rPr>
              <a:t>S</a:t>
            </a:r>
            <a:r>
              <a:rPr sz="1698" spc="38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r>
              <a:rPr sz="1698" spc="66" dirty="0">
                <a:solidFill>
                  <a:srgbClr val="333333"/>
                </a:solidFill>
                <a:latin typeface="Tahoma"/>
                <a:cs typeface="Tahoma"/>
              </a:rPr>
              <a:t>gm</a:t>
            </a:r>
            <a:r>
              <a:rPr sz="1698" spc="38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r>
              <a:rPr sz="1698" spc="47" dirty="0">
                <a:solidFill>
                  <a:srgbClr val="333333"/>
                </a:solidFill>
                <a:latin typeface="Tahoma"/>
                <a:cs typeface="Tahoma"/>
              </a:rPr>
              <a:t>n</a:t>
            </a:r>
            <a:r>
              <a:rPr sz="1698" spc="170" dirty="0">
                <a:solidFill>
                  <a:srgbClr val="333333"/>
                </a:solidFill>
                <a:latin typeface="Tahoma"/>
                <a:cs typeface="Tahoma"/>
              </a:rPr>
              <a:t>t</a:t>
            </a:r>
            <a:r>
              <a:rPr sz="1698" spc="-1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698" spc="19" dirty="0">
                <a:solidFill>
                  <a:srgbClr val="333333"/>
                </a:solidFill>
                <a:latin typeface="Tahoma"/>
                <a:cs typeface="Tahoma"/>
              </a:rPr>
              <a:t>D</a:t>
            </a:r>
            <a:r>
              <a:rPr sz="1698" spc="38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r>
              <a:rPr sz="1698" spc="160" dirty="0">
                <a:solidFill>
                  <a:srgbClr val="333333"/>
                </a:solidFill>
                <a:latin typeface="Tahoma"/>
                <a:cs typeface="Tahoma"/>
              </a:rPr>
              <a:t>t</a:t>
            </a:r>
            <a:r>
              <a:rPr sz="1698" spc="75" dirty="0">
                <a:solidFill>
                  <a:srgbClr val="333333"/>
                </a:solidFill>
                <a:latin typeface="Tahoma"/>
                <a:cs typeface="Tahoma"/>
              </a:rPr>
              <a:t>a</a:t>
            </a:r>
            <a:r>
              <a:rPr sz="1698" spc="104" dirty="0">
                <a:solidFill>
                  <a:srgbClr val="333333"/>
                </a:solidFill>
                <a:latin typeface="Tahoma"/>
                <a:cs typeface="Tahoma"/>
              </a:rPr>
              <a:t>ils</a:t>
            </a:r>
            <a:endParaRPr sz="1698">
              <a:latin typeface="Tahoma"/>
              <a:cs typeface="Tahoma"/>
            </a:endParaRPr>
          </a:p>
          <a:p>
            <a:pPr marL="515193">
              <a:spcBef>
                <a:spcPts val="1264"/>
              </a:spcBef>
            </a:pP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RFM:Segments</a:t>
            </a:r>
            <a:endParaRPr sz="1038">
              <a:latin typeface="Lucida Sans Unicode"/>
              <a:cs typeface="Lucida Sans Unicode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9993219" y="6017968"/>
            <a:ext cx="311505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123" dirty="0">
                <a:solidFill>
                  <a:srgbClr val="666666"/>
                </a:solidFill>
                <a:latin typeface="Tahoma"/>
                <a:cs typeface="Tahoma"/>
              </a:rPr>
              <a:t>M</a:t>
            </a:r>
            <a:r>
              <a:rPr sz="1038" spc="19" dirty="0">
                <a:solidFill>
                  <a:srgbClr val="666666"/>
                </a:solidFill>
                <a:latin typeface="Tahoma"/>
                <a:cs typeface="Tahoma"/>
              </a:rPr>
              <a:t>a</a:t>
            </a: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y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10651544" y="6017968"/>
            <a:ext cx="29712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J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u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l</a:t>
            </a: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y</a:t>
            </a:r>
            <a:endParaRPr sz="1038">
              <a:latin typeface="Tahoma"/>
              <a:cs typeface="Tahoma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7171496" y="6003407"/>
            <a:ext cx="3959706" cy="1954094"/>
            <a:chOff x="3960268" y="3172800"/>
            <a:chExt cx="2098675" cy="1035685"/>
          </a:xfrm>
        </p:grpSpPr>
        <p:sp>
          <p:nvSpPr>
            <p:cNvPr id="129" name="object 129"/>
            <p:cNvSpPr/>
            <p:nvPr/>
          </p:nvSpPr>
          <p:spPr>
            <a:xfrm>
              <a:off x="3992183" y="3175975"/>
              <a:ext cx="0" cy="115570"/>
            </a:xfrm>
            <a:custGeom>
              <a:avLst/>
              <a:gdLst/>
              <a:ahLst/>
              <a:cxnLst/>
              <a:rect l="l" t="t" r="r" b="b"/>
              <a:pathLst>
                <a:path h="115570">
                  <a:moveTo>
                    <a:pt x="0" y="114958"/>
                  </a:moveTo>
                  <a:lnTo>
                    <a:pt x="0" y="0"/>
                  </a:lnTo>
                </a:path>
              </a:pathLst>
            </a:custGeom>
            <a:ln w="5747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963443" y="3423137"/>
              <a:ext cx="29209" cy="782320"/>
            </a:xfrm>
            <a:custGeom>
              <a:avLst/>
              <a:gdLst/>
              <a:ahLst/>
              <a:cxnLst/>
              <a:rect l="l" t="t" r="r" b="b"/>
              <a:pathLst>
                <a:path w="29210" h="782320">
                  <a:moveTo>
                    <a:pt x="0" y="781719"/>
                  </a:moveTo>
                  <a:lnTo>
                    <a:pt x="28739" y="781719"/>
                  </a:lnTo>
                </a:path>
                <a:path w="29210" h="782320">
                  <a:moveTo>
                    <a:pt x="0" y="390859"/>
                  </a:moveTo>
                  <a:lnTo>
                    <a:pt x="28739" y="390859"/>
                  </a:lnTo>
                </a:path>
                <a:path w="29210" h="782320">
                  <a:moveTo>
                    <a:pt x="0" y="0"/>
                  </a:moveTo>
                  <a:lnTo>
                    <a:pt x="28739" y="0"/>
                  </a:lnTo>
                </a:path>
              </a:pathLst>
            </a:custGeom>
            <a:ln w="5747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055694" y="3175975"/>
              <a:ext cx="0" cy="115570"/>
            </a:xfrm>
            <a:custGeom>
              <a:avLst/>
              <a:gdLst/>
              <a:ahLst/>
              <a:cxnLst/>
              <a:rect l="l" t="t" r="r" b="b"/>
              <a:pathLst>
                <a:path h="115570">
                  <a:moveTo>
                    <a:pt x="0" y="114958"/>
                  </a:moveTo>
                  <a:lnTo>
                    <a:pt x="0" y="0"/>
                  </a:lnTo>
                </a:path>
              </a:pathLst>
            </a:custGeom>
            <a:ln w="5747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</p:grpSp>
      <p:sp>
        <p:nvSpPr>
          <p:cNvPr id="132" name="object 132"/>
          <p:cNvSpPr txBox="1"/>
          <p:nvPr/>
        </p:nvSpPr>
        <p:spPr>
          <a:xfrm>
            <a:off x="2347829" y="7753169"/>
            <a:ext cx="4908598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  <a:tabLst>
                <a:tab pos="4649915" algn="l"/>
              </a:tabLst>
            </a:pPr>
            <a:r>
              <a:rPr sz="1038" spc="-28" dirty="0">
                <a:solidFill>
                  <a:srgbClr val="333333"/>
                </a:solidFill>
                <a:latin typeface="Lucida Sans Unicode"/>
                <a:cs typeface="Lucida Sans Unicode"/>
              </a:rPr>
              <a:t>Recency</a:t>
            </a:r>
            <a:r>
              <a:rPr sz="1038" spc="-104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-19" dirty="0">
                <a:solidFill>
                  <a:srgbClr val="333333"/>
                </a:solidFill>
                <a:latin typeface="Lucida Sans Unicode"/>
                <a:cs typeface="Lucida Sans Unicode"/>
              </a:rPr>
              <a:t>[Avg.</a:t>
            </a:r>
            <a:r>
              <a:rPr sz="1038" spc="-94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Days]</a:t>
            </a:r>
            <a:r>
              <a:rPr sz="1038" spc="509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-28" dirty="0">
                <a:solidFill>
                  <a:srgbClr val="333333"/>
                </a:solidFill>
                <a:latin typeface="Lucida Sans Unicode"/>
                <a:cs typeface="Lucida Sans Unicode"/>
              </a:rPr>
              <a:t>Frequency</a:t>
            </a:r>
            <a:r>
              <a:rPr sz="1038" spc="-94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-19" dirty="0">
                <a:solidFill>
                  <a:srgbClr val="333333"/>
                </a:solidFill>
                <a:latin typeface="Lucida Sans Unicode"/>
                <a:cs typeface="Lucida Sans Unicode"/>
              </a:rPr>
              <a:t>[Avg.</a:t>
            </a:r>
            <a:r>
              <a:rPr sz="1038" spc="-94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-38" dirty="0">
                <a:solidFill>
                  <a:srgbClr val="333333"/>
                </a:solidFill>
                <a:latin typeface="Lucida Sans Unicode"/>
                <a:cs typeface="Lucida Sans Unicode"/>
              </a:rPr>
              <a:t>Ord..</a:t>
            </a:r>
            <a:r>
              <a:rPr sz="1038" spc="-47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Monetary</a:t>
            </a:r>
            <a:r>
              <a:rPr sz="1038" spc="-94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-19" dirty="0">
                <a:solidFill>
                  <a:srgbClr val="333333"/>
                </a:solidFill>
                <a:latin typeface="Lucida Sans Unicode"/>
                <a:cs typeface="Lucida Sans Unicode"/>
              </a:rPr>
              <a:t>[Avg.</a:t>
            </a:r>
            <a:r>
              <a:rPr sz="1038" spc="-94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-28" dirty="0">
                <a:solidFill>
                  <a:srgbClr val="333333"/>
                </a:solidFill>
                <a:latin typeface="Lucida Sans Unicode"/>
                <a:cs typeface="Lucida Sans Unicode"/>
              </a:rPr>
              <a:t>Spen..</a:t>
            </a:r>
            <a:r>
              <a:rPr sz="1038" u="sng" spc="-28" dirty="0">
                <a:solidFill>
                  <a:srgbClr val="666666"/>
                </a:solidFill>
                <a:uFill>
                  <a:solidFill>
                    <a:srgbClr val="CACACA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38" u="sng" spc="19" dirty="0">
                <a:solidFill>
                  <a:srgbClr val="666666"/>
                </a:solidFill>
                <a:uFill>
                  <a:solidFill>
                    <a:srgbClr val="CACACA"/>
                  </a:solidFill>
                </a:uFill>
                <a:latin typeface="Tahoma"/>
                <a:cs typeface="Tahoma"/>
              </a:rPr>
              <a:t>0K</a:t>
            </a:r>
            <a:r>
              <a:rPr sz="1038" u="sng" spc="-57" dirty="0">
                <a:solidFill>
                  <a:srgbClr val="666666"/>
                </a:solidFill>
                <a:uFill>
                  <a:solidFill>
                    <a:srgbClr val="CACACA"/>
                  </a:solidFill>
                </a:uFill>
                <a:latin typeface="Tahoma"/>
                <a:cs typeface="Tahoma"/>
              </a:rPr>
              <a:t> 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6818849" y="7113314"/>
            <a:ext cx="361825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200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6818849" y="6375852"/>
            <a:ext cx="361825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400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6567745" y="6612630"/>
            <a:ext cx="319446" cy="930920"/>
          </a:xfrm>
          <a:prstGeom prst="rect">
            <a:avLst/>
          </a:prstGeom>
        </p:spPr>
        <p:txBody>
          <a:bodyPr vert="vert270" wrap="square" lIns="0" tIns="33547" rIns="0" bIns="0" rtlCol="0">
            <a:spAutoFit/>
          </a:bodyPr>
          <a:lstStyle/>
          <a:p>
            <a:pPr marL="23962">
              <a:spcBef>
                <a:spcPts val="264"/>
              </a:spcBef>
            </a:pP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Sale</a:t>
            </a: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s</a:t>
            </a:r>
            <a:r>
              <a:rPr sz="1038" spc="-11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Revenu</a:t>
            </a: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e</a:t>
            </a:r>
            <a:endParaRPr sz="1038">
              <a:latin typeface="Lucida Sans Unicode"/>
              <a:cs typeface="Lucida Sans Unicode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6515937" y="6220877"/>
            <a:ext cx="4615064" cy="1736041"/>
            <a:chOff x="3612819" y="3288060"/>
            <a:chExt cx="2446020" cy="920115"/>
          </a:xfrm>
        </p:grpSpPr>
        <p:sp>
          <p:nvSpPr>
            <p:cNvPr id="137" name="object 137"/>
            <p:cNvSpPr/>
            <p:nvPr/>
          </p:nvSpPr>
          <p:spPr>
            <a:xfrm>
              <a:off x="3612819" y="3290934"/>
              <a:ext cx="379730" cy="0"/>
            </a:xfrm>
            <a:custGeom>
              <a:avLst/>
              <a:gdLst/>
              <a:ahLst/>
              <a:cxnLst/>
              <a:rect l="l" t="t" r="r" b="b"/>
              <a:pathLst>
                <a:path w="379729">
                  <a:moveTo>
                    <a:pt x="379364" y="0"/>
                  </a:moveTo>
                  <a:lnTo>
                    <a:pt x="0" y="0"/>
                  </a:lnTo>
                </a:path>
              </a:pathLst>
            </a:custGeom>
            <a:ln w="5747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992183" y="4204857"/>
              <a:ext cx="2063750" cy="0"/>
            </a:xfrm>
            <a:custGeom>
              <a:avLst/>
              <a:gdLst/>
              <a:ahLst/>
              <a:cxnLst/>
              <a:rect l="l" t="t" r="r" b="b"/>
              <a:pathLst>
                <a:path w="2063750">
                  <a:moveTo>
                    <a:pt x="0" y="0"/>
                  </a:moveTo>
                  <a:lnTo>
                    <a:pt x="2063510" y="0"/>
                  </a:lnTo>
                </a:path>
              </a:pathLst>
            </a:custGeom>
            <a:ln w="5747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167016" y="4100613"/>
              <a:ext cx="1720214" cy="86360"/>
            </a:xfrm>
            <a:custGeom>
              <a:avLst/>
              <a:gdLst/>
              <a:ahLst/>
              <a:cxnLst/>
              <a:rect l="l" t="t" r="r" b="b"/>
              <a:pathLst>
                <a:path w="1720214" h="86360">
                  <a:moveTo>
                    <a:pt x="0" y="70859"/>
                  </a:moveTo>
                  <a:lnTo>
                    <a:pt x="343918" y="86095"/>
                  </a:lnTo>
                  <a:lnTo>
                    <a:pt x="687836" y="71730"/>
                  </a:lnTo>
                  <a:lnTo>
                    <a:pt x="1031755" y="79118"/>
                  </a:lnTo>
                  <a:lnTo>
                    <a:pt x="1375673" y="68162"/>
                  </a:lnTo>
                  <a:lnTo>
                    <a:pt x="1719592" y="0"/>
                  </a:lnTo>
                </a:path>
              </a:pathLst>
            </a:custGeom>
            <a:ln w="12688">
              <a:solidFill>
                <a:srgbClr val="AF79A0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4167016" y="4022523"/>
              <a:ext cx="1376045" cy="83820"/>
            </a:xfrm>
            <a:custGeom>
              <a:avLst/>
              <a:gdLst/>
              <a:ahLst/>
              <a:cxnLst/>
              <a:rect l="l" t="t" r="r" b="b"/>
              <a:pathLst>
                <a:path w="1376045" h="83820">
                  <a:moveTo>
                    <a:pt x="0" y="57818"/>
                  </a:moveTo>
                  <a:lnTo>
                    <a:pt x="343918" y="45098"/>
                  </a:lnTo>
                  <a:lnTo>
                    <a:pt x="687836" y="0"/>
                  </a:lnTo>
                  <a:lnTo>
                    <a:pt x="1031755" y="7577"/>
                  </a:lnTo>
                  <a:lnTo>
                    <a:pt x="1375673" y="83454"/>
                  </a:lnTo>
                </a:path>
              </a:pathLst>
            </a:custGeom>
            <a:ln w="12688">
              <a:solidFill>
                <a:srgbClr val="ECC847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4167016" y="4015178"/>
              <a:ext cx="1720214" cy="115570"/>
            </a:xfrm>
            <a:custGeom>
              <a:avLst/>
              <a:gdLst/>
              <a:ahLst/>
              <a:cxnLst/>
              <a:rect l="l" t="t" r="r" b="b"/>
              <a:pathLst>
                <a:path w="1720214" h="115570">
                  <a:moveTo>
                    <a:pt x="0" y="58423"/>
                  </a:moveTo>
                  <a:lnTo>
                    <a:pt x="343918" y="49344"/>
                  </a:lnTo>
                  <a:lnTo>
                    <a:pt x="687836" y="25161"/>
                  </a:lnTo>
                  <a:lnTo>
                    <a:pt x="1031755" y="37298"/>
                  </a:lnTo>
                  <a:lnTo>
                    <a:pt x="1375673" y="0"/>
                  </a:lnTo>
                  <a:lnTo>
                    <a:pt x="1719592" y="115148"/>
                  </a:lnTo>
                </a:path>
              </a:pathLst>
            </a:custGeom>
            <a:ln w="12688">
              <a:solidFill>
                <a:srgbClr val="58A04E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4167016" y="4181567"/>
              <a:ext cx="688340" cy="6985"/>
            </a:xfrm>
            <a:custGeom>
              <a:avLst/>
              <a:gdLst/>
              <a:ahLst/>
              <a:cxnLst/>
              <a:rect l="l" t="t" r="r" b="b"/>
              <a:pathLst>
                <a:path w="688339" h="6985">
                  <a:moveTo>
                    <a:pt x="0" y="6465"/>
                  </a:moveTo>
                  <a:lnTo>
                    <a:pt x="343918" y="6760"/>
                  </a:lnTo>
                  <a:lnTo>
                    <a:pt x="687836" y="0"/>
                  </a:lnTo>
                </a:path>
              </a:pathLst>
            </a:custGeom>
            <a:ln w="12688">
              <a:solidFill>
                <a:srgbClr val="75B6B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4167016" y="4011908"/>
              <a:ext cx="1720214" cy="170180"/>
            </a:xfrm>
            <a:custGeom>
              <a:avLst/>
              <a:gdLst/>
              <a:ahLst/>
              <a:cxnLst/>
              <a:rect l="l" t="t" r="r" b="b"/>
              <a:pathLst>
                <a:path w="1720214" h="170179">
                  <a:moveTo>
                    <a:pt x="0" y="169853"/>
                  </a:moveTo>
                  <a:lnTo>
                    <a:pt x="343918" y="159456"/>
                  </a:lnTo>
                  <a:lnTo>
                    <a:pt x="687836" y="150940"/>
                  </a:lnTo>
                  <a:lnTo>
                    <a:pt x="1031755" y="146040"/>
                  </a:lnTo>
                  <a:lnTo>
                    <a:pt x="1375673" y="26230"/>
                  </a:lnTo>
                  <a:lnTo>
                    <a:pt x="1719592" y="0"/>
                  </a:lnTo>
                </a:path>
              </a:pathLst>
            </a:custGeom>
            <a:ln w="12688">
              <a:solidFill>
                <a:srgbClr val="E05658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4167016" y="4037926"/>
              <a:ext cx="1720214" cy="86360"/>
            </a:xfrm>
            <a:custGeom>
              <a:avLst/>
              <a:gdLst/>
              <a:ahLst/>
              <a:cxnLst/>
              <a:rect l="l" t="t" r="r" b="b"/>
              <a:pathLst>
                <a:path w="1720214" h="86360">
                  <a:moveTo>
                    <a:pt x="0" y="15671"/>
                  </a:moveTo>
                  <a:lnTo>
                    <a:pt x="343918" y="86191"/>
                  </a:lnTo>
                  <a:lnTo>
                    <a:pt x="687836" y="23431"/>
                  </a:lnTo>
                  <a:lnTo>
                    <a:pt x="1031755" y="74769"/>
                  </a:lnTo>
                  <a:lnTo>
                    <a:pt x="1375673" y="0"/>
                  </a:lnTo>
                  <a:lnTo>
                    <a:pt x="1719592" y="62859"/>
                  </a:lnTo>
                </a:path>
              </a:pathLst>
            </a:custGeom>
            <a:ln w="12688">
              <a:solidFill>
                <a:srgbClr val="F18D2A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4158373" y="4084002"/>
              <a:ext cx="1744980" cy="112395"/>
            </a:xfrm>
            <a:custGeom>
              <a:avLst/>
              <a:gdLst/>
              <a:ahLst/>
              <a:cxnLst/>
              <a:rect l="l" t="t" r="r" b="b"/>
              <a:pathLst>
                <a:path w="1744979" h="112395">
                  <a:moveTo>
                    <a:pt x="17272" y="82702"/>
                  </a:moveTo>
                  <a:lnTo>
                    <a:pt x="13411" y="78841"/>
                  </a:lnTo>
                  <a:lnTo>
                    <a:pt x="3873" y="78841"/>
                  </a:lnTo>
                  <a:lnTo>
                    <a:pt x="0" y="82702"/>
                  </a:lnTo>
                  <a:lnTo>
                    <a:pt x="0" y="92240"/>
                  </a:lnTo>
                  <a:lnTo>
                    <a:pt x="3873" y="96113"/>
                  </a:lnTo>
                  <a:lnTo>
                    <a:pt x="13411" y="96113"/>
                  </a:lnTo>
                  <a:lnTo>
                    <a:pt x="17272" y="92240"/>
                  </a:lnTo>
                  <a:lnTo>
                    <a:pt x="17272" y="87477"/>
                  </a:lnTo>
                  <a:lnTo>
                    <a:pt x="17272" y="82702"/>
                  </a:lnTo>
                  <a:close/>
                </a:path>
                <a:path w="1744979" h="112395">
                  <a:moveTo>
                    <a:pt x="361657" y="97688"/>
                  </a:moveTo>
                  <a:lnTo>
                    <a:pt x="357581" y="93611"/>
                  </a:lnTo>
                  <a:lnTo>
                    <a:pt x="347522" y="93611"/>
                  </a:lnTo>
                  <a:lnTo>
                    <a:pt x="343458" y="97688"/>
                  </a:lnTo>
                  <a:lnTo>
                    <a:pt x="343458" y="107734"/>
                  </a:lnTo>
                  <a:lnTo>
                    <a:pt x="347522" y="111810"/>
                  </a:lnTo>
                  <a:lnTo>
                    <a:pt x="357581" y="111810"/>
                  </a:lnTo>
                  <a:lnTo>
                    <a:pt x="361657" y="107734"/>
                  </a:lnTo>
                  <a:lnTo>
                    <a:pt x="361657" y="102717"/>
                  </a:lnTo>
                  <a:lnTo>
                    <a:pt x="361657" y="97688"/>
                  </a:lnTo>
                  <a:close/>
                </a:path>
                <a:path w="1744979" h="112395">
                  <a:moveTo>
                    <a:pt x="706983" y="82537"/>
                  </a:moveTo>
                  <a:lnTo>
                    <a:pt x="702284" y="77838"/>
                  </a:lnTo>
                  <a:lnTo>
                    <a:pt x="690664" y="77838"/>
                  </a:lnTo>
                  <a:lnTo>
                    <a:pt x="685965" y="82537"/>
                  </a:lnTo>
                  <a:lnTo>
                    <a:pt x="685965" y="94157"/>
                  </a:lnTo>
                  <a:lnTo>
                    <a:pt x="690664" y="98856"/>
                  </a:lnTo>
                  <a:lnTo>
                    <a:pt x="702284" y="98856"/>
                  </a:lnTo>
                  <a:lnTo>
                    <a:pt x="706983" y="94157"/>
                  </a:lnTo>
                  <a:lnTo>
                    <a:pt x="706983" y="88353"/>
                  </a:lnTo>
                  <a:lnTo>
                    <a:pt x="706983" y="82537"/>
                  </a:lnTo>
                  <a:close/>
                </a:path>
                <a:path w="1744979" h="112395">
                  <a:moveTo>
                    <a:pt x="1049337" y="90792"/>
                  </a:moveTo>
                  <a:lnTo>
                    <a:pt x="1045337" y="86791"/>
                  </a:lnTo>
                  <a:lnTo>
                    <a:pt x="1035443" y="86791"/>
                  </a:lnTo>
                  <a:lnTo>
                    <a:pt x="1031443" y="90792"/>
                  </a:lnTo>
                  <a:lnTo>
                    <a:pt x="1031443" y="100672"/>
                  </a:lnTo>
                  <a:lnTo>
                    <a:pt x="1035443" y="104686"/>
                  </a:lnTo>
                  <a:lnTo>
                    <a:pt x="1045337" y="104686"/>
                  </a:lnTo>
                  <a:lnTo>
                    <a:pt x="1049337" y="100672"/>
                  </a:lnTo>
                  <a:lnTo>
                    <a:pt x="1049337" y="95732"/>
                  </a:lnTo>
                  <a:lnTo>
                    <a:pt x="1049337" y="90792"/>
                  </a:lnTo>
                  <a:close/>
                </a:path>
                <a:path w="1744979" h="112395">
                  <a:moveTo>
                    <a:pt x="1395945" y="78359"/>
                  </a:moveTo>
                  <a:lnTo>
                    <a:pt x="1390738" y="73152"/>
                  </a:lnTo>
                  <a:lnTo>
                    <a:pt x="1377886" y="73152"/>
                  </a:lnTo>
                  <a:lnTo>
                    <a:pt x="1372679" y="78359"/>
                  </a:lnTo>
                  <a:lnTo>
                    <a:pt x="1372679" y="91198"/>
                  </a:lnTo>
                  <a:lnTo>
                    <a:pt x="1377886" y="96418"/>
                  </a:lnTo>
                  <a:lnTo>
                    <a:pt x="1390738" y="96418"/>
                  </a:lnTo>
                  <a:lnTo>
                    <a:pt x="1395945" y="91198"/>
                  </a:lnTo>
                  <a:lnTo>
                    <a:pt x="1395945" y="84785"/>
                  </a:lnTo>
                  <a:lnTo>
                    <a:pt x="1395945" y="78359"/>
                  </a:lnTo>
                  <a:close/>
                </a:path>
                <a:path w="1744979" h="112395">
                  <a:moveTo>
                    <a:pt x="1744853" y="7442"/>
                  </a:moveTo>
                  <a:lnTo>
                    <a:pt x="1737410" y="0"/>
                  </a:lnTo>
                  <a:lnTo>
                    <a:pt x="1719046" y="0"/>
                  </a:lnTo>
                  <a:lnTo>
                    <a:pt x="1711604" y="7442"/>
                  </a:lnTo>
                  <a:lnTo>
                    <a:pt x="1711604" y="25793"/>
                  </a:lnTo>
                  <a:lnTo>
                    <a:pt x="1719046" y="33235"/>
                  </a:lnTo>
                  <a:lnTo>
                    <a:pt x="1737410" y="33235"/>
                  </a:lnTo>
                  <a:lnTo>
                    <a:pt x="1744853" y="25793"/>
                  </a:lnTo>
                  <a:lnTo>
                    <a:pt x="1744853" y="16611"/>
                  </a:lnTo>
                  <a:lnTo>
                    <a:pt x="1744853" y="7442"/>
                  </a:lnTo>
                  <a:close/>
                </a:path>
              </a:pathLst>
            </a:custGeom>
            <a:solidFill>
              <a:srgbClr val="AF79A0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4143159" y="3993654"/>
              <a:ext cx="1423035" cy="135890"/>
            </a:xfrm>
            <a:custGeom>
              <a:avLst/>
              <a:gdLst/>
              <a:ahLst/>
              <a:cxnLst/>
              <a:rect l="l" t="t" r="r" b="b"/>
              <a:pathLst>
                <a:path w="1423035" h="135889">
                  <a:moveTo>
                    <a:pt x="47701" y="86690"/>
                  </a:moveTo>
                  <a:lnTo>
                    <a:pt x="45834" y="77406"/>
                  </a:lnTo>
                  <a:lnTo>
                    <a:pt x="40716" y="69824"/>
                  </a:lnTo>
                  <a:lnTo>
                    <a:pt x="33134" y="64719"/>
                  </a:lnTo>
                  <a:lnTo>
                    <a:pt x="23850" y="62839"/>
                  </a:lnTo>
                  <a:lnTo>
                    <a:pt x="14566" y="64719"/>
                  </a:lnTo>
                  <a:lnTo>
                    <a:pt x="6985" y="69824"/>
                  </a:lnTo>
                  <a:lnTo>
                    <a:pt x="1879" y="77406"/>
                  </a:lnTo>
                  <a:lnTo>
                    <a:pt x="0" y="86690"/>
                  </a:lnTo>
                  <a:lnTo>
                    <a:pt x="1879" y="95973"/>
                  </a:lnTo>
                  <a:lnTo>
                    <a:pt x="6985" y="103555"/>
                  </a:lnTo>
                  <a:lnTo>
                    <a:pt x="14566" y="108673"/>
                  </a:lnTo>
                  <a:lnTo>
                    <a:pt x="23850" y="110540"/>
                  </a:lnTo>
                  <a:lnTo>
                    <a:pt x="33134" y="108673"/>
                  </a:lnTo>
                  <a:lnTo>
                    <a:pt x="40716" y="103555"/>
                  </a:lnTo>
                  <a:lnTo>
                    <a:pt x="45834" y="95973"/>
                  </a:lnTo>
                  <a:lnTo>
                    <a:pt x="47701" y="86690"/>
                  </a:lnTo>
                  <a:close/>
                </a:path>
                <a:path w="1423035" h="135889">
                  <a:moveTo>
                    <a:pt x="391972" y="73977"/>
                  </a:moveTo>
                  <a:lnTo>
                    <a:pt x="390067" y="64554"/>
                  </a:lnTo>
                  <a:lnTo>
                    <a:pt x="384873" y="56857"/>
                  </a:lnTo>
                  <a:lnTo>
                    <a:pt x="377190" y="51676"/>
                  </a:lnTo>
                  <a:lnTo>
                    <a:pt x="367766" y="49771"/>
                  </a:lnTo>
                  <a:lnTo>
                    <a:pt x="358355" y="51676"/>
                  </a:lnTo>
                  <a:lnTo>
                    <a:pt x="350659" y="56857"/>
                  </a:lnTo>
                  <a:lnTo>
                    <a:pt x="345478" y="64554"/>
                  </a:lnTo>
                  <a:lnTo>
                    <a:pt x="343573" y="73977"/>
                  </a:lnTo>
                  <a:lnTo>
                    <a:pt x="345478" y="83388"/>
                  </a:lnTo>
                  <a:lnTo>
                    <a:pt x="350659" y="91084"/>
                  </a:lnTo>
                  <a:lnTo>
                    <a:pt x="358355" y="96266"/>
                  </a:lnTo>
                  <a:lnTo>
                    <a:pt x="367766" y="98171"/>
                  </a:lnTo>
                  <a:lnTo>
                    <a:pt x="377190" y="96266"/>
                  </a:lnTo>
                  <a:lnTo>
                    <a:pt x="384873" y="91084"/>
                  </a:lnTo>
                  <a:lnTo>
                    <a:pt x="390067" y="83388"/>
                  </a:lnTo>
                  <a:lnTo>
                    <a:pt x="391972" y="73977"/>
                  </a:lnTo>
                  <a:close/>
                </a:path>
                <a:path w="1423035" h="135889">
                  <a:moveTo>
                    <a:pt x="740562" y="28879"/>
                  </a:moveTo>
                  <a:lnTo>
                    <a:pt x="738301" y="17627"/>
                  </a:lnTo>
                  <a:lnTo>
                    <a:pt x="732104" y="8458"/>
                  </a:lnTo>
                  <a:lnTo>
                    <a:pt x="722934" y="2260"/>
                  </a:lnTo>
                  <a:lnTo>
                    <a:pt x="711682" y="0"/>
                  </a:lnTo>
                  <a:lnTo>
                    <a:pt x="700443" y="2260"/>
                  </a:lnTo>
                  <a:lnTo>
                    <a:pt x="691261" y="8458"/>
                  </a:lnTo>
                  <a:lnTo>
                    <a:pt x="685076" y="17627"/>
                  </a:lnTo>
                  <a:lnTo>
                    <a:pt x="682802" y="28879"/>
                  </a:lnTo>
                  <a:lnTo>
                    <a:pt x="685076" y="40119"/>
                  </a:lnTo>
                  <a:lnTo>
                    <a:pt x="691261" y="49301"/>
                  </a:lnTo>
                  <a:lnTo>
                    <a:pt x="700443" y="55486"/>
                  </a:lnTo>
                  <a:lnTo>
                    <a:pt x="711682" y="57759"/>
                  </a:lnTo>
                  <a:lnTo>
                    <a:pt x="722934" y="55486"/>
                  </a:lnTo>
                  <a:lnTo>
                    <a:pt x="732104" y="49301"/>
                  </a:lnTo>
                  <a:lnTo>
                    <a:pt x="738301" y="40119"/>
                  </a:lnTo>
                  <a:lnTo>
                    <a:pt x="740562" y="28879"/>
                  </a:lnTo>
                  <a:close/>
                </a:path>
                <a:path w="1423035" h="135889">
                  <a:moveTo>
                    <a:pt x="1086650" y="36449"/>
                  </a:moveTo>
                  <a:lnTo>
                    <a:pt x="1084211" y="24371"/>
                  </a:lnTo>
                  <a:lnTo>
                    <a:pt x="1077556" y="14503"/>
                  </a:lnTo>
                  <a:lnTo>
                    <a:pt x="1067689" y="7848"/>
                  </a:lnTo>
                  <a:lnTo>
                    <a:pt x="1055611" y="5410"/>
                  </a:lnTo>
                  <a:lnTo>
                    <a:pt x="1043520" y="7848"/>
                  </a:lnTo>
                  <a:lnTo>
                    <a:pt x="1033653" y="14503"/>
                  </a:lnTo>
                  <a:lnTo>
                    <a:pt x="1026998" y="24371"/>
                  </a:lnTo>
                  <a:lnTo>
                    <a:pt x="1024559" y="36449"/>
                  </a:lnTo>
                  <a:lnTo>
                    <a:pt x="1026998" y="48539"/>
                  </a:lnTo>
                  <a:lnTo>
                    <a:pt x="1033653" y="58407"/>
                  </a:lnTo>
                  <a:lnTo>
                    <a:pt x="1043520" y="65062"/>
                  </a:lnTo>
                  <a:lnTo>
                    <a:pt x="1055611" y="67500"/>
                  </a:lnTo>
                  <a:lnTo>
                    <a:pt x="1067689" y="65062"/>
                  </a:lnTo>
                  <a:lnTo>
                    <a:pt x="1077556" y="58407"/>
                  </a:lnTo>
                  <a:lnTo>
                    <a:pt x="1084211" y="48539"/>
                  </a:lnTo>
                  <a:lnTo>
                    <a:pt x="1086650" y="36449"/>
                  </a:lnTo>
                  <a:close/>
                </a:path>
                <a:path w="1423035" h="135889">
                  <a:moveTo>
                    <a:pt x="1422552" y="112331"/>
                  </a:moveTo>
                  <a:lnTo>
                    <a:pt x="1420749" y="103365"/>
                  </a:lnTo>
                  <a:lnTo>
                    <a:pt x="1415808" y="96050"/>
                  </a:lnTo>
                  <a:lnTo>
                    <a:pt x="1408493" y="91109"/>
                  </a:lnTo>
                  <a:lnTo>
                    <a:pt x="1399527" y="89306"/>
                  </a:lnTo>
                  <a:lnTo>
                    <a:pt x="1390561" y="91109"/>
                  </a:lnTo>
                  <a:lnTo>
                    <a:pt x="1383245" y="96050"/>
                  </a:lnTo>
                  <a:lnTo>
                    <a:pt x="1378305" y="103365"/>
                  </a:lnTo>
                  <a:lnTo>
                    <a:pt x="1376502" y="112331"/>
                  </a:lnTo>
                  <a:lnTo>
                    <a:pt x="1378305" y="121297"/>
                  </a:lnTo>
                  <a:lnTo>
                    <a:pt x="1383245" y="128612"/>
                  </a:lnTo>
                  <a:lnTo>
                    <a:pt x="1390561" y="133553"/>
                  </a:lnTo>
                  <a:lnTo>
                    <a:pt x="1399527" y="135356"/>
                  </a:lnTo>
                  <a:lnTo>
                    <a:pt x="1408493" y="133553"/>
                  </a:lnTo>
                  <a:lnTo>
                    <a:pt x="1415808" y="128612"/>
                  </a:lnTo>
                  <a:lnTo>
                    <a:pt x="1420749" y="121297"/>
                  </a:lnTo>
                  <a:lnTo>
                    <a:pt x="1422552" y="112331"/>
                  </a:lnTo>
                  <a:close/>
                </a:path>
              </a:pathLst>
            </a:custGeom>
            <a:solidFill>
              <a:srgbClr val="ECC847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4146258" y="3991216"/>
              <a:ext cx="1759585" cy="158115"/>
            </a:xfrm>
            <a:custGeom>
              <a:avLst/>
              <a:gdLst/>
              <a:ahLst/>
              <a:cxnLst/>
              <a:rect l="l" t="t" r="r" b="b"/>
              <a:pathLst>
                <a:path w="1759585" h="158114">
                  <a:moveTo>
                    <a:pt x="41503" y="82397"/>
                  </a:moveTo>
                  <a:lnTo>
                    <a:pt x="39878" y="74307"/>
                  </a:lnTo>
                  <a:lnTo>
                    <a:pt x="35433" y="67716"/>
                  </a:lnTo>
                  <a:lnTo>
                    <a:pt x="28829" y="63271"/>
                  </a:lnTo>
                  <a:lnTo>
                    <a:pt x="20751" y="61633"/>
                  </a:lnTo>
                  <a:lnTo>
                    <a:pt x="12674" y="63271"/>
                  </a:lnTo>
                  <a:lnTo>
                    <a:pt x="6070" y="67716"/>
                  </a:lnTo>
                  <a:lnTo>
                    <a:pt x="1625" y="74307"/>
                  </a:lnTo>
                  <a:lnTo>
                    <a:pt x="0" y="82397"/>
                  </a:lnTo>
                  <a:lnTo>
                    <a:pt x="1625" y="90474"/>
                  </a:lnTo>
                  <a:lnTo>
                    <a:pt x="6070" y="97066"/>
                  </a:lnTo>
                  <a:lnTo>
                    <a:pt x="12674" y="101523"/>
                  </a:lnTo>
                  <a:lnTo>
                    <a:pt x="20751" y="103149"/>
                  </a:lnTo>
                  <a:lnTo>
                    <a:pt x="28829" y="101523"/>
                  </a:lnTo>
                  <a:lnTo>
                    <a:pt x="35433" y="97066"/>
                  </a:lnTo>
                  <a:lnTo>
                    <a:pt x="39878" y="90474"/>
                  </a:lnTo>
                  <a:lnTo>
                    <a:pt x="41503" y="82397"/>
                  </a:lnTo>
                  <a:close/>
                </a:path>
                <a:path w="1759585" h="158114">
                  <a:moveTo>
                    <a:pt x="385622" y="73317"/>
                  </a:moveTo>
                  <a:lnTo>
                    <a:pt x="383984" y="65151"/>
                  </a:lnTo>
                  <a:lnTo>
                    <a:pt x="379488" y="58496"/>
                  </a:lnTo>
                  <a:lnTo>
                    <a:pt x="372833" y="54000"/>
                  </a:lnTo>
                  <a:lnTo>
                    <a:pt x="364667" y="52362"/>
                  </a:lnTo>
                  <a:lnTo>
                    <a:pt x="356514" y="54000"/>
                  </a:lnTo>
                  <a:lnTo>
                    <a:pt x="349859" y="58496"/>
                  </a:lnTo>
                  <a:lnTo>
                    <a:pt x="345363" y="65151"/>
                  </a:lnTo>
                  <a:lnTo>
                    <a:pt x="343712" y="73317"/>
                  </a:lnTo>
                  <a:lnTo>
                    <a:pt x="345363" y="81470"/>
                  </a:lnTo>
                  <a:lnTo>
                    <a:pt x="349859" y="88125"/>
                  </a:lnTo>
                  <a:lnTo>
                    <a:pt x="356514" y="92621"/>
                  </a:lnTo>
                  <a:lnTo>
                    <a:pt x="364667" y="94272"/>
                  </a:lnTo>
                  <a:lnTo>
                    <a:pt x="372833" y="92621"/>
                  </a:lnTo>
                  <a:lnTo>
                    <a:pt x="379488" y="88125"/>
                  </a:lnTo>
                  <a:lnTo>
                    <a:pt x="383984" y="81470"/>
                  </a:lnTo>
                  <a:lnTo>
                    <a:pt x="385622" y="73317"/>
                  </a:lnTo>
                  <a:close/>
                </a:path>
                <a:path w="1759585" h="158114">
                  <a:moveTo>
                    <a:pt x="731189" y="49136"/>
                  </a:moveTo>
                  <a:lnTo>
                    <a:pt x="729411" y="40335"/>
                  </a:lnTo>
                  <a:lnTo>
                    <a:pt x="724573" y="33147"/>
                  </a:lnTo>
                  <a:lnTo>
                    <a:pt x="717384" y="28308"/>
                  </a:lnTo>
                  <a:lnTo>
                    <a:pt x="708583" y="26530"/>
                  </a:lnTo>
                  <a:lnTo>
                    <a:pt x="699795" y="28308"/>
                  </a:lnTo>
                  <a:lnTo>
                    <a:pt x="692607" y="33147"/>
                  </a:lnTo>
                  <a:lnTo>
                    <a:pt x="687755" y="40335"/>
                  </a:lnTo>
                  <a:lnTo>
                    <a:pt x="685990" y="49136"/>
                  </a:lnTo>
                  <a:lnTo>
                    <a:pt x="687755" y="57924"/>
                  </a:lnTo>
                  <a:lnTo>
                    <a:pt x="692607" y="65112"/>
                  </a:lnTo>
                  <a:lnTo>
                    <a:pt x="699795" y="69951"/>
                  </a:lnTo>
                  <a:lnTo>
                    <a:pt x="708583" y="71729"/>
                  </a:lnTo>
                  <a:lnTo>
                    <a:pt x="717384" y="69951"/>
                  </a:lnTo>
                  <a:lnTo>
                    <a:pt x="724573" y="65112"/>
                  </a:lnTo>
                  <a:lnTo>
                    <a:pt x="729411" y="57924"/>
                  </a:lnTo>
                  <a:lnTo>
                    <a:pt x="731189" y="49136"/>
                  </a:lnTo>
                  <a:close/>
                </a:path>
                <a:path w="1759585" h="158114">
                  <a:moveTo>
                    <a:pt x="1073848" y="61264"/>
                  </a:moveTo>
                  <a:lnTo>
                    <a:pt x="1072172" y="52959"/>
                  </a:lnTo>
                  <a:lnTo>
                    <a:pt x="1067600" y="46177"/>
                  </a:lnTo>
                  <a:lnTo>
                    <a:pt x="1060818" y="41592"/>
                  </a:lnTo>
                  <a:lnTo>
                    <a:pt x="1052512" y="39916"/>
                  </a:lnTo>
                  <a:lnTo>
                    <a:pt x="1044194" y="41592"/>
                  </a:lnTo>
                  <a:lnTo>
                    <a:pt x="1037412" y="46177"/>
                  </a:lnTo>
                  <a:lnTo>
                    <a:pt x="1032840" y="52959"/>
                  </a:lnTo>
                  <a:lnTo>
                    <a:pt x="1031163" y="61264"/>
                  </a:lnTo>
                  <a:lnTo>
                    <a:pt x="1032840" y="69570"/>
                  </a:lnTo>
                  <a:lnTo>
                    <a:pt x="1037412" y="76365"/>
                  </a:lnTo>
                  <a:lnTo>
                    <a:pt x="1044194" y="80937"/>
                  </a:lnTo>
                  <a:lnTo>
                    <a:pt x="1052512" y="82613"/>
                  </a:lnTo>
                  <a:lnTo>
                    <a:pt x="1060818" y="80937"/>
                  </a:lnTo>
                  <a:lnTo>
                    <a:pt x="1067600" y="76365"/>
                  </a:lnTo>
                  <a:lnTo>
                    <a:pt x="1072172" y="69570"/>
                  </a:lnTo>
                  <a:lnTo>
                    <a:pt x="1073848" y="61264"/>
                  </a:lnTo>
                  <a:close/>
                </a:path>
                <a:path w="1759585" h="158114">
                  <a:moveTo>
                    <a:pt x="1420393" y="23964"/>
                  </a:moveTo>
                  <a:lnTo>
                    <a:pt x="1418513" y="14643"/>
                  </a:lnTo>
                  <a:lnTo>
                    <a:pt x="1413370" y="7023"/>
                  </a:lnTo>
                  <a:lnTo>
                    <a:pt x="1405750" y="1879"/>
                  </a:lnTo>
                  <a:lnTo>
                    <a:pt x="1396428" y="0"/>
                  </a:lnTo>
                  <a:lnTo>
                    <a:pt x="1387094" y="1879"/>
                  </a:lnTo>
                  <a:lnTo>
                    <a:pt x="1379474" y="7023"/>
                  </a:lnTo>
                  <a:lnTo>
                    <a:pt x="1374343" y="14643"/>
                  </a:lnTo>
                  <a:lnTo>
                    <a:pt x="1372463" y="23964"/>
                  </a:lnTo>
                  <a:lnTo>
                    <a:pt x="1374343" y="33299"/>
                  </a:lnTo>
                  <a:lnTo>
                    <a:pt x="1379474" y="40919"/>
                  </a:lnTo>
                  <a:lnTo>
                    <a:pt x="1387094" y="46050"/>
                  </a:lnTo>
                  <a:lnTo>
                    <a:pt x="1396428" y="47942"/>
                  </a:lnTo>
                  <a:lnTo>
                    <a:pt x="1405750" y="46050"/>
                  </a:lnTo>
                  <a:lnTo>
                    <a:pt x="1413370" y="40919"/>
                  </a:lnTo>
                  <a:lnTo>
                    <a:pt x="1418513" y="33299"/>
                  </a:lnTo>
                  <a:lnTo>
                    <a:pt x="1420393" y="23964"/>
                  </a:lnTo>
                  <a:close/>
                </a:path>
                <a:path w="1759585" h="158114">
                  <a:moveTo>
                    <a:pt x="1759292" y="139115"/>
                  </a:moveTo>
                  <a:lnTo>
                    <a:pt x="1757807" y="131737"/>
                  </a:lnTo>
                  <a:lnTo>
                    <a:pt x="1753743" y="125717"/>
                  </a:lnTo>
                  <a:lnTo>
                    <a:pt x="1747723" y="121653"/>
                  </a:lnTo>
                  <a:lnTo>
                    <a:pt x="1740344" y="120167"/>
                  </a:lnTo>
                  <a:lnTo>
                    <a:pt x="1732965" y="121653"/>
                  </a:lnTo>
                  <a:lnTo>
                    <a:pt x="1726946" y="125717"/>
                  </a:lnTo>
                  <a:lnTo>
                    <a:pt x="1722882" y="131737"/>
                  </a:lnTo>
                  <a:lnTo>
                    <a:pt x="1721396" y="139115"/>
                  </a:lnTo>
                  <a:lnTo>
                    <a:pt x="1722882" y="146494"/>
                  </a:lnTo>
                  <a:lnTo>
                    <a:pt x="1726946" y="152514"/>
                  </a:lnTo>
                  <a:lnTo>
                    <a:pt x="1732965" y="156578"/>
                  </a:lnTo>
                  <a:lnTo>
                    <a:pt x="1740344" y="158064"/>
                  </a:lnTo>
                  <a:lnTo>
                    <a:pt x="1747723" y="156578"/>
                  </a:lnTo>
                  <a:lnTo>
                    <a:pt x="1753743" y="152514"/>
                  </a:lnTo>
                  <a:lnTo>
                    <a:pt x="1757807" y="146494"/>
                  </a:lnTo>
                  <a:lnTo>
                    <a:pt x="1759292" y="139115"/>
                  </a:lnTo>
                  <a:close/>
                </a:path>
              </a:pathLst>
            </a:custGeom>
            <a:solidFill>
              <a:srgbClr val="58A04E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4150474" y="4164875"/>
              <a:ext cx="721360" cy="40005"/>
            </a:xfrm>
            <a:custGeom>
              <a:avLst/>
              <a:gdLst/>
              <a:ahLst/>
              <a:cxnLst/>
              <a:rect l="l" t="t" r="r" b="b"/>
              <a:pathLst>
                <a:path w="721360" h="40004">
                  <a:moveTo>
                    <a:pt x="33070" y="14033"/>
                  </a:moveTo>
                  <a:lnTo>
                    <a:pt x="25666" y="6629"/>
                  </a:lnTo>
                  <a:lnTo>
                    <a:pt x="7404" y="6629"/>
                  </a:lnTo>
                  <a:lnTo>
                    <a:pt x="0" y="14033"/>
                  </a:lnTo>
                  <a:lnTo>
                    <a:pt x="0" y="32296"/>
                  </a:lnTo>
                  <a:lnTo>
                    <a:pt x="7404" y="39700"/>
                  </a:lnTo>
                  <a:lnTo>
                    <a:pt x="25666" y="39700"/>
                  </a:lnTo>
                  <a:lnTo>
                    <a:pt x="33070" y="32296"/>
                  </a:lnTo>
                  <a:lnTo>
                    <a:pt x="33070" y="23164"/>
                  </a:lnTo>
                  <a:lnTo>
                    <a:pt x="33070" y="14033"/>
                  </a:lnTo>
                  <a:close/>
                </a:path>
                <a:path w="721360" h="40004">
                  <a:moveTo>
                    <a:pt x="376389" y="14655"/>
                  </a:moveTo>
                  <a:lnTo>
                    <a:pt x="369252" y="7518"/>
                  </a:lnTo>
                  <a:lnTo>
                    <a:pt x="351650" y="7518"/>
                  </a:lnTo>
                  <a:lnTo>
                    <a:pt x="344512" y="14655"/>
                  </a:lnTo>
                  <a:lnTo>
                    <a:pt x="344512" y="32258"/>
                  </a:lnTo>
                  <a:lnTo>
                    <a:pt x="351650" y="39395"/>
                  </a:lnTo>
                  <a:lnTo>
                    <a:pt x="369252" y="39395"/>
                  </a:lnTo>
                  <a:lnTo>
                    <a:pt x="376389" y="32258"/>
                  </a:lnTo>
                  <a:lnTo>
                    <a:pt x="376389" y="23456"/>
                  </a:lnTo>
                  <a:lnTo>
                    <a:pt x="376389" y="14655"/>
                  </a:lnTo>
                  <a:close/>
                </a:path>
                <a:path w="721360" h="40004">
                  <a:moveTo>
                    <a:pt x="721080" y="7467"/>
                  </a:moveTo>
                  <a:lnTo>
                    <a:pt x="713600" y="0"/>
                  </a:lnTo>
                  <a:lnTo>
                    <a:pt x="695147" y="0"/>
                  </a:lnTo>
                  <a:lnTo>
                    <a:pt x="687666" y="7467"/>
                  </a:lnTo>
                  <a:lnTo>
                    <a:pt x="687666" y="25920"/>
                  </a:lnTo>
                  <a:lnTo>
                    <a:pt x="695147" y="33401"/>
                  </a:lnTo>
                  <a:lnTo>
                    <a:pt x="713600" y="33401"/>
                  </a:lnTo>
                  <a:lnTo>
                    <a:pt x="721080" y="25920"/>
                  </a:lnTo>
                  <a:lnTo>
                    <a:pt x="721080" y="16700"/>
                  </a:lnTo>
                  <a:lnTo>
                    <a:pt x="721080" y="7467"/>
                  </a:lnTo>
                  <a:close/>
                </a:path>
              </a:pathLst>
            </a:custGeom>
            <a:solidFill>
              <a:srgbClr val="75B6B1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pic>
          <p:nvPicPr>
            <p:cNvPr id="149" name="object 1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51908" y="3977207"/>
              <a:ext cx="69400" cy="69400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4154906" y="4009123"/>
              <a:ext cx="1417320" cy="184785"/>
            </a:xfrm>
            <a:custGeom>
              <a:avLst/>
              <a:gdLst/>
              <a:ahLst/>
              <a:cxnLst/>
              <a:rect l="l" t="t" r="r" b="b"/>
              <a:pathLst>
                <a:path w="1417320" h="184785">
                  <a:moveTo>
                    <a:pt x="24206" y="165963"/>
                  </a:moveTo>
                  <a:lnTo>
                    <a:pt x="18783" y="160540"/>
                  </a:lnTo>
                  <a:lnTo>
                    <a:pt x="5422" y="160540"/>
                  </a:lnTo>
                  <a:lnTo>
                    <a:pt x="0" y="165963"/>
                  </a:lnTo>
                  <a:lnTo>
                    <a:pt x="0" y="179324"/>
                  </a:lnTo>
                  <a:lnTo>
                    <a:pt x="5422" y="184746"/>
                  </a:lnTo>
                  <a:lnTo>
                    <a:pt x="18783" y="184746"/>
                  </a:lnTo>
                  <a:lnTo>
                    <a:pt x="24206" y="179324"/>
                  </a:lnTo>
                  <a:lnTo>
                    <a:pt x="24206" y="172643"/>
                  </a:lnTo>
                  <a:lnTo>
                    <a:pt x="24206" y="165963"/>
                  </a:lnTo>
                  <a:close/>
                </a:path>
                <a:path w="1417320" h="184785">
                  <a:moveTo>
                    <a:pt x="370128" y="154457"/>
                  </a:moveTo>
                  <a:lnTo>
                    <a:pt x="363804" y="148145"/>
                  </a:lnTo>
                  <a:lnTo>
                    <a:pt x="348234" y="148145"/>
                  </a:lnTo>
                  <a:lnTo>
                    <a:pt x="341922" y="154457"/>
                  </a:lnTo>
                  <a:lnTo>
                    <a:pt x="341922" y="170040"/>
                  </a:lnTo>
                  <a:lnTo>
                    <a:pt x="348234" y="176352"/>
                  </a:lnTo>
                  <a:lnTo>
                    <a:pt x="363804" y="176352"/>
                  </a:lnTo>
                  <a:lnTo>
                    <a:pt x="370128" y="170040"/>
                  </a:lnTo>
                  <a:lnTo>
                    <a:pt x="370128" y="162242"/>
                  </a:lnTo>
                  <a:lnTo>
                    <a:pt x="370128" y="154457"/>
                  </a:lnTo>
                  <a:close/>
                </a:path>
                <a:path w="1417320" h="184785">
                  <a:moveTo>
                    <a:pt x="716140" y="144780"/>
                  </a:moveTo>
                  <a:lnTo>
                    <a:pt x="708888" y="137528"/>
                  </a:lnTo>
                  <a:lnTo>
                    <a:pt x="690994" y="137528"/>
                  </a:lnTo>
                  <a:lnTo>
                    <a:pt x="683742" y="144780"/>
                  </a:lnTo>
                  <a:lnTo>
                    <a:pt x="683742" y="162674"/>
                  </a:lnTo>
                  <a:lnTo>
                    <a:pt x="690994" y="169926"/>
                  </a:lnTo>
                  <a:lnTo>
                    <a:pt x="708888" y="169926"/>
                  </a:lnTo>
                  <a:lnTo>
                    <a:pt x="716140" y="162674"/>
                  </a:lnTo>
                  <a:lnTo>
                    <a:pt x="716140" y="153733"/>
                  </a:lnTo>
                  <a:lnTo>
                    <a:pt x="716140" y="144780"/>
                  </a:lnTo>
                  <a:close/>
                </a:path>
                <a:path w="1417320" h="184785">
                  <a:moveTo>
                    <a:pt x="1059446" y="140220"/>
                  </a:moveTo>
                  <a:lnTo>
                    <a:pt x="1052474" y="133248"/>
                  </a:lnTo>
                  <a:lnTo>
                    <a:pt x="1035253" y="133248"/>
                  </a:lnTo>
                  <a:lnTo>
                    <a:pt x="1028268" y="140220"/>
                  </a:lnTo>
                  <a:lnTo>
                    <a:pt x="1028268" y="157441"/>
                  </a:lnTo>
                  <a:lnTo>
                    <a:pt x="1035253" y="164426"/>
                  </a:lnTo>
                  <a:lnTo>
                    <a:pt x="1052474" y="164426"/>
                  </a:lnTo>
                  <a:lnTo>
                    <a:pt x="1059446" y="157441"/>
                  </a:lnTo>
                  <a:lnTo>
                    <a:pt x="1059446" y="148831"/>
                  </a:lnTo>
                  <a:lnTo>
                    <a:pt x="1059446" y="140220"/>
                  </a:lnTo>
                  <a:close/>
                </a:path>
                <a:path w="1417320" h="184785">
                  <a:moveTo>
                    <a:pt x="1416799" y="29019"/>
                  </a:moveTo>
                  <a:lnTo>
                    <a:pt x="1414526" y="17729"/>
                  </a:lnTo>
                  <a:lnTo>
                    <a:pt x="1408303" y="8496"/>
                  </a:lnTo>
                  <a:lnTo>
                    <a:pt x="1399070" y="2273"/>
                  </a:lnTo>
                  <a:lnTo>
                    <a:pt x="1387779" y="0"/>
                  </a:lnTo>
                  <a:lnTo>
                    <a:pt x="1376476" y="2273"/>
                  </a:lnTo>
                  <a:lnTo>
                    <a:pt x="1367256" y="8496"/>
                  </a:lnTo>
                  <a:lnTo>
                    <a:pt x="1361033" y="17729"/>
                  </a:lnTo>
                  <a:lnTo>
                    <a:pt x="1358760" y="29019"/>
                  </a:lnTo>
                  <a:lnTo>
                    <a:pt x="1361033" y="40322"/>
                  </a:lnTo>
                  <a:lnTo>
                    <a:pt x="1367256" y="49542"/>
                  </a:lnTo>
                  <a:lnTo>
                    <a:pt x="1376476" y="55765"/>
                  </a:lnTo>
                  <a:lnTo>
                    <a:pt x="1387779" y="58039"/>
                  </a:lnTo>
                  <a:lnTo>
                    <a:pt x="1399070" y="55765"/>
                  </a:lnTo>
                  <a:lnTo>
                    <a:pt x="1408303" y="49542"/>
                  </a:lnTo>
                  <a:lnTo>
                    <a:pt x="1414526" y="40322"/>
                  </a:lnTo>
                  <a:lnTo>
                    <a:pt x="1416799" y="29019"/>
                  </a:lnTo>
                  <a:close/>
                </a:path>
              </a:pathLst>
            </a:custGeom>
            <a:solidFill>
              <a:srgbClr val="E05658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4154132" y="4021391"/>
              <a:ext cx="1745614" cy="114935"/>
            </a:xfrm>
            <a:custGeom>
              <a:avLst/>
              <a:gdLst/>
              <a:ahLst/>
              <a:cxnLst/>
              <a:rect l="l" t="t" r="r" b="b"/>
              <a:pathLst>
                <a:path w="1745614" h="114935">
                  <a:moveTo>
                    <a:pt x="25755" y="25107"/>
                  </a:moveTo>
                  <a:lnTo>
                    <a:pt x="19989" y="19342"/>
                  </a:lnTo>
                  <a:lnTo>
                    <a:pt x="5765" y="19342"/>
                  </a:lnTo>
                  <a:lnTo>
                    <a:pt x="0" y="25107"/>
                  </a:lnTo>
                  <a:lnTo>
                    <a:pt x="0" y="39319"/>
                  </a:lnTo>
                  <a:lnTo>
                    <a:pt x="5765" y="45085"/>
                  </a:lnTo>
                  <a:lnTo>
                    <a:pt x="19989" y="45085"/>
                  </a:lnTo>
                  <a:lnTo>
                    <a:pt x="25755" y="39319"/>
                  </a:lnTo>
                  <a:lnTo>
                    <a:pt x="25755" y="32207"/>
                  </a:lnTo>
                  <a:lnTo>
                    <a:pt x="25755" y="25107"/>
                  </a:lnTo>
                  <a:close/>
                </a:path>
                <a:path w="1745614" h="114935">
                  <a:moveTo>
                    <a:pt x="368554" y="96240"/>
                  </a:moveTo>
                  <a:lnTo>
                    <a:pt x="363283" y="90982"/>
                  </a:lnTo>
                  <a:lnTo>
                    <a:pt x="350304" y="90982"/>
                  </a:lnTo>
                  <a:lnTo>
                    <a:pt x="345046" y="96240"/>
                  </a:lnTo>
                  <a:lnTo>
                    <a:pt x="345046" y="109220"/>
                  </a:lnTo>
                  <a:lnTo>
                    <a:pt x="350304" y="114477"/>
                  </a:lnTo>
                  <a:lnTo>
                    <a:pt x="363283" y="114477"/>
                  </a:lnTo>
                  <a:lnTo>
                    <a:pt x="368554" y="109220"/>
                  </a:lnTo>
                  <a:lnTo>
                    <a:pt x="368554" y="102730"/>
                  </a:lnTo>
                  <a:lnTo>
                    <a:pt x="368554" y="96240"/>
                  </a:lnTo>
                  <a:close/>
                </a:path>
                <a:path w="1745614" h="114935">
                  <a:moveTo>
                    <a:pt x="716216" y="31407"/>
                  </a:moveTo>
                  <a:lnTo>
                    <a:pt x="709282" y="24472"/>
                  </a:lnTo>
                  <a:lnTo>
                    <a:pt x="692150" y="24472"/>
                  </a:lnTo>
                  <a:lnTo>
                    <a:pt x="685215" y="31407"/>
                  </a:lnTo>
                  <a:lnTo>
                    <a:pt x="685215" y="48539"/>
                  </a:lnTo>
                  <a:lnTo>
                    <a:pt x="692150" y="55473"/>
                  </a:lnTo>
                  <a:lnTo>
                    <a:pt x="709282" y="55473"/>
                  </a:lnTo>
                  <a:lnTo>
                    <a:pt x="716216" y="48539"/>
                  </a:lnTo>
                  <a:lnTo>
                    <a:pt x="716216" y="39966"/>
                  </a:lnTo>
                  <a:lnTo>
                    <a:pt x="716216" y="31407"/>
                  </a:lnTo>
                  <a:close/>
                </a:path>
                <a:path w="1745614" h="114935">
                  <a:moveTo>
                    <a:pt x="1058926" y="83413"/>
                  </a:moveTo>
                  <a:lnTo>
                    <a:pt x="1052525" y="77012"/>
                  </a:lnTo>
                  <a:lnTo>
                    <a:pt x="1036739" y="77012"/>
                  </a:lnTo>
                  <a:lnTo>
                    <a:pt x="1030338" y="83413"/>
                  </a:lnTo>
                  <a:lnTo>
                    <a:pt x="1030338" y="99212"/>
                  </a:lnTo>
                  <a:lnTo>
                    <a:pt x="1036739" y="105600"/>
                  </a:lnTo>
                  <a:lnTo>
                    <a:pt x="1052525" y="105600"/>
                  </a:lnTo>
                  <a:lnTo>
                    <a:pt x="1058926" y="99212"/>
                  </a:lnTo>
                  <a:lnTo>
                    <a:pt x="1058926" y="91313"/>
                  </a:lnTo>
                  <a:lnTo>
                    <a:pt x="1058926" y="83413"/>
                  </a:lnTo>
                  <a:close/>
                </a:path>
                <a:path w="1745614" h="114935">
                  <a:moveTo>
                    <a:pt x="1405089" y="7404"/>
                  </a:moveTo>
                  <a:lnTo>
                    <a:pt x="1397685" y="0"/>
                  </a:lnTo>
                  <a:lnTo>
                    <a:pt x="1379423" y="0"/>
                  </a:lnTo>
                  <a:lnTo>
                    <a:pt x="1372019" y="7404"/>
                  </a:lnTo>
                  <a:lnTo>
                    <a:pt x="1372019" y="25679"/>
                  </a:lnTo>
                  <a:lnTo>
                    <a:pt x="1379423" y="33070"/>
                  </a:lnTo>
                  <a:lnTo>
                    <a:pt x="1397685" y="33070"/>
                  </a:lnTo>
                  <a:lnTo>
                    <a:pt x="1405089" y="25679"/>
                  </a:lnTo>
                  <a:lnTo>
                    <a:pt x="1405089" y="16535"/>
                  </a:lnTo>
                  <a:lnTo>
                    <a:pt x="1405089" y="7404"/>
                  </a:lnTo>
                  <a:close/>
                </a:path>
                <a:path w="1745614" h="114935">
                  <a:moveTo>
                    <a:pt x="1745348" y="72288"/>
                  </a:moveTo>
                  <a:lnTo>
                    <a:pt x="1739582" y="66522"/>
                  </a:lnTo>
                  <a:lnTo>
                    <a:pt x="1725358" y="66522"/>
                  </a:lnTo>
                  <a:lnTo>
                    <a:pt x="1719592" y="72288"/>
                  </a:lnTo>
                  <a:lnTo>
                    <a:pt x="1719592" y="86512"/>
                  </a:lnTo>
                  <a:lnTo>
                    <a:pt x="1725358" y="92278"/>
                  </a:lnTo>
                  <a:lnTo>
                    <a:pt x="1739582" y="92278"/>
                  </a:lnTo>
                  <a:lnTo>
                    <a:pt x="1745348" y="86512"/>
                  </a:lnTo>
                  <a:lnTo>
                    <a:pt x="1745348" y="79400"/>
                  </a:lnTo>
                  <a:lnTo>
                    <a:pt x="1745348" y="72288"/>
                  </a:lnTo>
                  <a:close/>
                </a:path>
              </a:pathLst>
            </a:custGeom>
            <a:solidFill>
              <a:srgbClr val="F18D2A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3992183" y="3423137"/>
              <a:ext cx="2063750" cy="391160"/>
            </a:xfrm>
            <a:custGeom>
              <a:avLst/>
              <a:gdLst/>
              <a:ahLst/>
              <a:cxnLst/>
              <a:rect l="l" t="t" r="r" b="b"/>
              <a:pathLst>
                <a:path w="2063750" h="391160">
                  <a:moveTo>
                    <a:pt x="0" y="390859"/>
                  </a:moveTo>
                  <a:lnTo>
                    <a:pt x="2063510" y="390859"/>
                  </a:lnTo>
                </a:path>
                <a:path w="2063750" h="391160">
                  <a:moveTo>
                    <a:pt x="0" y="0"/>
                  </a:moveTo>
                  <a:lnTo>
                    <a:pt x="2063510" y="0"/>
                  </a:lnTo>
                </a:path>
              </a:pathLst>
            </a:custGeom>
            <a:ln w="5747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4167016" y="3363190"/>
              <a:ext cx="1720214" cy="386715"/>
            </a:xfrm>
            <a:custGeom>
              <a:avLst/>
              <a:gdLst/>
              <a:ahLst/>
              <a:cxnLst/>
              <a:rect l="l" t="t" r="r" b="b"/>
              <a:pathLst>
                <a:path w="1720214" h="386714">
                  <a:moveTo>
                    <a:pt x="0" y="247408"/>
                  </a:moveTo>
                  <a:lnTo>
                    <a:pt x="343918" y="314631"/>
                  </a:lnTo>
                  <a:lnTo>
                    <a:pt x="687836" y="114271"/>
                  </a:lnTo>
                  <a:lnTo>
                    <a:pt x="1031755" y="386102"/>
                  </a:lnTo>
                  <a:lnTo>
                    <a:pt x="1375673" y="103199"/>
                  </a:lnTo>
                  <a:lnTo>
                    <a:pt x="1719592" y="0"/>
                  </a:lnTo>
                </a:path>
              </a:pathLst>
            </a:custGeom>
            <a:ln w="12688">
              <a:solidFill>
                <a:srgbClr val="4D78A6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4144594" y="3336035"/>
              <a:ext cx="1769745" cy="436880"/>
            </a:xfrm>
            <a:custGeom>
              <a:avLst/>
              <a:gdLst/>
              <a:ahLst/>
              <a:cxnLst/>
              <a:rect l="l" t="t" r="r" b="b"/>
              <a:pathLst>
                <a:path w="1769745" h="436879">
                  <a:moveTo>
                    <a:pt x="44831" y="274574"/>
                  </a:moveTo>
                  <a:lnTo>
                    <a:pt x="43078" y="265849"/>
                  </a:lnTo>
                  <a:lnTo>
                    <a:pt x="38265" y="258711"/>
                  </a:lnTo>
                  <a:lnTo>
                    <a:pt x="31140" y="253911"/>
                  </a:lnTo>
                  <a:lnTo>
                    <a:pt x="22415" y="252145"/>
                  </a:lnTo>
                  <a:lnTo>
                    <a:pt x="13690" y="253911"/>
                  </a:lnTo>
                  <a:lnTo>
                    <a:pt x="6565" y="258711"/>
                  </a:lnTo>
                  <a:lnTo>
                    <a:pt x="1752" y="265849"/>
                  </a:lnTo>
                  <a:lnTo>
                    <a:pt x="0" y="274574"/>
                  </a:lnTo>
                  <a:lnTo>
                    <a:pt x="1752" y="283298"/>
                  </a:lnTo>
                  <a:lnTo>
                    <a:pt x="6565" y="290423"/>
                  </a:lnTo>
                  <a:lnTo>
                    <a:pt x="13690" y="295224"/>
                  </a:lnTo>
                  <a:lnTo>
                    <a:pt x="22415" y="296989"/>
                  </a:lnTo>
                  <a:lnTo>
                    <a:pt x="31140" y="295224"/>
                  </a:lnTo>
                  <a:lnTo>
                    <a:pt x="38265" y="290423"/>
                  </a:lnTo>
                  <a:lnTo>
                    <a:pt x="43078" y="283298"/>
                  </a:lnTo>
                  <a:lnTo>
                    <a:pt x="44831" y="274574"/>
                  </a:lnTo>
                  <a:close/>
                </a:path>
                <a:path w="1769745" h="436879">
                  <a:moveTo>
                    <a:pt x="388810" y="341795"/>
                  </a:moveTo>
                  <a:lnTo>
                    <a:pt x="387045" y="333044"/>
                  </a:lnTo>
                  <a:lnTo>
                    <a:pt x="382231" y="325894"/>
                  </a:lnTo>
                  <a:lnTo>
                    <a:pt x="375081" y="321081"/>
                  </a:lnTo>
                  <a:lnTo>
                    <a:pt x="366331" y="319316"/>
                  </a:lnTo>
                  <a:lnTo>
                    <a:pt x="357581" y="321081"/>
                  </a:lnTo>
                  <a:lnTo>
                    <a:pt x="350443" y="325894"/>
                  </a:lnTo>
                  <a:lnTo>
                    <a:pt x="345617" y="333044"/>
                  </a:lnTo>
                  <a:lnTo>
                    <a:pt x="343852" y="341795"/>
                  </a:lnTo>
                  <a:lnTo>
                    <a:pt x="345617" y="350545"/>
                  </a:lnTo>
                  <a:lnTo>
                    <a:pt x="350443" y="357695"/>
                  </a:lnTo>
                  <a:lnTo>
                    <a:pt x="357581" y="362508"/>
                  </a:lnTo>
                  <a:lnTo>
                    <a:pt x="366331" y="364274"/>
                  </a:lnTo>
                  <a:lnTo>
                    <a:pt x="375081" y="362508"/>
                  </a:lnTo>
                  <a:lnTo>
                    <a:pt x="382231" y="357695"/>
                  </a:lnTo>
                  <a:lnTo>
                    <a:pt x="387045" y="350545"/>
                  </a:lnTo>
                  <a:lnTo>
                    <a:pt x="388810" y="341795"/>
                  </a:lnTo>
                  <a:close/>
                </a:path>
                <a:path w="1769745" h="436879">
                  <a:moveTo>
                    <a:pt x="734339" y="141427"/>
                  </a:moveTo>
                  <a:lnTo>
                    <a:pt x="732447" y="132054"/>
                  </a:lnTo>
                  <a:lnTo>
                    <a:pt x="727278" y="124409"/>
                  </a:lnTo>
                  <a:lnTo>
                    <a:pt x="719632" y="119240"/>
                  </a:lnTo>
                  <a:lnTo>
                    <a:pt x="710247" y="117348"/>
                  </a:lnTo>
                  <a:lnTo>
                    <a:pt x="700874" y="119240"/>
                  </a:lnTo>
                  <a:lnTo>
                    <a:pt x="693229" y="124409"/>
                  </a:lnTo>
                  <a:lnTo>
                    <a:pt x="688060" y="132054"/>
                  </a:lnTo>
                  <a:lnTo>
                    <a:pt x="686168" y="141427"/>
                  </a:lnTo>
                  <a:lnTo>
                    <a:pt x="688060" y="150812"/>
                  </a:lnTo>
                  <a:lnTo>
                    <a:pt x="693229" y="158457"/>
                  </a:lnTo>
                  <a:lnTo>
                    <a:pt x="700874" y="163626"/>
                  </a:lnTo>
                  <a:lnTo>
                    <a:pt x="710247" y="165519"/>
                  </a:lnTo>
                  <a:lnTo>
                    <a:pt x="719632" y="163626"/>
                  </a:lnTo>
                  <a:lnTo>
                    <a:pt x="727278" y="158457"/>
                  </a:lnTo>
                  <a:lnTo>
                    <a:pt x="732447" y="150812"/>
                  </a:lnTo>
                  <a:lnTo>
                    <a:pt x="734339" y="141427"/>
                  </a:lnTo>
                  <a:close/>
                </a:path>
                <a:path w="1769745" h="436879">
                  <a:moveTo>
                    <a:pt x="1077315" y="413258"/>
                  </a:moveTo>
                  <a:lnTo>
                    <a:pt x="1075499" y="404253"/>
                  </a:lnTo>
                  <a:lnTo>
                    <a:pt x="1070533" y="396900"/>
                  </a:lnTo>
                  <a:lnTo>
                    <a:pt x="1063180" y="391934"/>
                  </a:lnTo>
                  <a:lnTo>
                    <a:pt x="1054176" y="390118"/>
                  </a:lnTo>
                  <a:lnTo>
                    <a:pt x="1045159" y="391934"/>
                  </a:lnTo>
                  <a:lnTo>
                    <a:pt x="1037805" y="396900"/>
                  </a:lnTo>
                  <a:lnTo>
                    <a:pt x="1032840" y="404253"/>
                  </a:lnTo>
                  <a:lnTo>
                    <a:pt x="1031024" y="413258"/>
                  </a:lnTo>
                  <a:lnTo>
                    <a:pt x="1032840" y="422275"/>
                  </a:lnTo>
                  <a:lnTo>
                    <a:pt x="1037805" y="429628"/>
                  </a:lnTo>
                  <a:lnTo>
                    <a:pt x="1045159" y="434594"/>
                  </a:lnTo>
                  <a:lnTo>
                    <a:pt x="1054176" y="436410"/>
                  </a:lnTo>
                  <a:lnTo>
                    <a:pt x="1063180" y="434594"/>
                  </a:lnTo>
                  <a:lnTo>
                    <a:pt x="1070533" y="429628"/>
                  </a:lnTo>
                  <a:lnTo>
                    <a:pt x="1075499" y="422275"/>
                  </a:lnTo>
                  <a:lnTo>
                    <a:pt x="1077315" y="413258"/>
                  </a:lnTo>
                  <a:close/>
                </a:path>
                <a:path w="1769745" h="436879">
                  <a:moveTo>
                    <a:pt x="1423073" y="130365"/>
                  </a:moveTo>
                  <a:lnTo>
                    <a:pt x="1421104" y="120637"/>
                  </a:lnTo>
                  <a:lnTo>
                    <a:pt x="1415757" y="112699"/>
                  </a:lnTo>
                  <a:lnTo>
                    <a:pt x="1407820" y="107340"/>
                  </a:lnTo>
                  <a:lnTo>
                    <a:pt x="1398092" y="105371"/>
                  </a:lnTo>
                  <a:lnTo>
                    <a:pt x="1388364" y="107340"/>
                  </a:lnTo>
                  <a:lnTo>
                    <a:pt x="1380426" y="112699"/>
                  </a:lnTo>
                  <a:lnTo>
                    <a:pt x="1375067" y="120637"/>
                  </a:lnTo>
                  <a:lnTo>
                    <a:pt x="1373111" y="130365"/>
                  </a:lnTo>
                  <a:lnTo>
                    <a:pt x="1375067" y="140081"/>
                  </a:lnTo>
                  <a:lnTo>
                    <a:pt x="1380426" y="148031"/>
                  </a:lnTo>
                  <a:lnTo>
                    <a:pt x="1388364" y="153377"/>
                  </a:lnTo>
                  <a:lnTo>
                    <a:pt x="1398092" y="155346"/>
                  </a:lnTo>
                  <a:lnTo>
                    <a:pt x="1407820" y="153377"/>
                  </a:lnTo>
                  <a:lnTo>
                    <a:pt x="1415757" y="148031"/>
                  </a:lnTo>
                  <a:lnTo>
                    <a:pt x="1421104" y="140081"/>
                  </a:lnTo>
                  <a:lnTo>
                    <a:pt x="1423073" y="130365"/>
                  </a:lnTo>
                  <a:close/>
                </a:path>
                <a:path w="1769745" h="436879">
                  <a:moveTo>
                    <a:pt x="1769160" y="27165"/>
                  </a:moveTo>
                  <a:lnTo>
                    <a:pt x="1767027" y="16586"/>
                  </a:lnTo>
                  <a:lnTo>
                    <a:pt x="1761210" y="7962"/>
                  </a:lnTo>
                  <a:lnTo>
                    <a:pt x="1752574" y="2146"/>
                  </a:lnTo>
                  <a:lnTo>
                    <a:pt x="1742008" y="0"/>
                  </a:lnTo>
                  <a:lnTo>
                    <a:pt x="1731441" y="2146"/>
                  </a:lnTo>
                  <a:lnTo>
                    <a:pt x="1722805" y="7962"/>
                  </a:lnTo>
                  <a:lnTo>
                    <a:pt x="1716989" y="16586"/>
                  </a:lnTo>
                  <a:lnTo>
                    <a:pt x="1714855" y="27165"/>
                  </a:lnTo>
                  <a:lnTo>
                    <a:pt x="1716989" y="37731"/>
                  </a:lnTo>
                  <a:lnTo>
                    <a:pt x="1722805" y="46367"/>
                  </a:lnTo>
                  <a:lnTo>
                    <a:pt x="1731441" y="52184"/>
                  </a:lnTo>
                  <a:lnTo>
                    <a:pt x="1742008" y="54317"/>
                  </a:lnTo>
                  <a:lnTo>
                    <a:pt x="1752574" y="52184"/>
                  </a:lnTo>
                  <a:lnTo>
                    <a:pt x="1761210" y="46367"/>
                  </a:lnTo>
                  <a:lnTo>
                    <a:pt x="1767027" y="37731"/>
                  </a:lnTo>
                  <a:lnTo>
                    <a:pt x="1769160" y="27165"/>
                  </a:lnTo>
                  <a:close/>
                </a:path>
              </a:pathLst>
            </a:custGeom>
            <a:solidFill>
              <a:srgbClr val="4D78A6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992183" y="3290934"/>
              <a:ext cx="2063750" cy="914400"/>
            </a:xfrm>
            <a:custGeom>
              <a:avLst/>
              <a:gdLst/>
              <a:ahLst/>
              <a:cxnLst/>
              <a:rect l="l" t="t" r="r" b="b"/>
              <a:pathLst>
                <a:path w="2063750" h="914400">
                  <a:moveTo>
                    <a:pt x="0" y="0"/>
                  </a:moveTo>
                  <a:lnTo>
                    <a:pt x="0" y="913922"/>
                  </a:lnTo>
                </a:path>
                <a:path w="2063750" h="914400">
                  <a:moveTo>
                    <a:pt x="2063510" y="0"/>
                  </a:moveTo>
                  <a:lnTo>
                    <a:pt x="2063510" y="913922"/>
                  </a:lnTo>
                </a:path>
                <a:path w="2063750" h="914400">
                  <a:moveTo>
                    <a:pt x="0" y="0"/>
                  </a:moveTo>
                  <a:lnTo>
                    <a:pt x="2063510" y="0"/>
                  </a:lnTo>
                </a:path>
                <a:path w="2063750" h="914400">
                  <a:moveTo>
                    <a:pt x="0" y="913922"/>
                  </a:moveTo>
                  <a:lnTo>
                    <a:pt x="2063510" y="913922"/>
                  </a:lnTo>
                </a:path>
              </a:pathLst>
            </a:custGeom>
            <a:ln w="5747">
              <a:solidFill>
                <a:srgbClr val="CACACA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</p:grpSp>
      <p:sp>
        <p:nvSpPr>
          <p:cNvPr id="156" name="object 156"/>
          <p:cNvSpPr txBox="1"/>
          <p:nvPr/>
        </p:nvSpPr>
        <p:spPr>
          <a:xfrm>
            <a:off x="6535360" y="5605864"/>
            <a:ext cx="3264810" cy="600307"/>
          </a:xfrm>
          <a:prstGeom prst="rect">
            <a:avLst/>
          </a:prstGeom>
        </p:spPr>
        <p:txBody>
          <a:bodyPr vert="horz" wrap="square" lIns="0" tIns="25160" rIns="0" bIns="0" rtlCol="0">
            <a:spAutoFit/>
          </a:bodyPr>
          <a:lstStyle/>
          <a:p>
            <a:pPr marL="23962">
              <a:spcBef>
                <a:spcPts val="198"/>
              </a:spcBef>
            </a:pPr>
            <a:r>
              <a:rPr sz="1698" spc="66" dirty="0">
                <a:solidFill>
                  <a:srgbClr val="333333"/>
                </a:solidFill>
                <a:latin typeface="Tahoma"/>
                <a:cs typeface="Tahoma"/>
              </a:rPr>
              <a:t>R</a:t>
            </a:r>
            <a:r>
              <a:rPr sz="1698" spc="47" dirty="0">
                <a:solidFill>
                  <a:srgbClr val="333333"/>
                </a:solidFill>
                <a:latin typeface="Tahoma"/>
                <a:cs typeface="Tahoma"/>
              </a:rPr>
              <a:t>F</a:t>
            </a:r>
            <a:r>
              <a:rPr sz="1698" spc="245" dirty="0">
                <a:solidFill>
                  <a:srgbClr val="333333"/>
                </a:solidFill>
                <a:latin typeface="Tahoma"/>
                <a:cs typeface="Tahoma"/>
              </a:rPr>
              <a:t>M</a:t>
            </a:r>
            <a:r>
              <a:rPr sz="1698" spc="-1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698" spc="-75" dirty="0">
                <a:solidFill>
                  <a:srgbClr val="333333"/>
                </a:solidFill>
                <a:latin typeface="Tahoma"/>
                <a:cs typeface="Tahoma"/>
              </a:rPr>
              <a:t>-</a:t>
            </a:r>
            <a:r>
              <a:rPr sz="1698" spc="-1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698" spc="57" dirty="0">
                <a:solidFill>
                  <a:srgbClr val="333333"/>
                </a:solidFill>
                <a:latin typeface="Tahoma"/>
                <a:cs typeface="Tahoma"/>
              </a:rPr>
              <a:t>S</a:t>
            </a:r>
            <a:r>
              <a:rPr sz="1698" spc="38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r>
              <a:rPr sz="1698" spc="66" dirty="0">
                <a:solidFill>
                  <a:srgbClr val="333333"/>
                </a:solidFill>
                <a:latin typeface="Tahoma"/>
                <a:cs typeface="Tahoma"/>
              </a:rPr>
              <a:t>gm</a:t>
            </a:r>
            <a:r>
              <a:rPr sz="1698" spc="38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r>
              <a:rPr sz="1698" spc="47" dirty="0">
                <a:solidFill>
                  <a:srgbClr val="333333"/>
                </a:solidFill>
                <a:latin typeface="Tahoma"/>
                <a:cs typeface="Tahoma"/>
              </a:rPr>
              <a:t>n</a:t>
            </a:r>
            <a:r>
              <a:rPr sz="1698" spc="170" dirty="0">
                <a:solidFill>
                  <a:srgbClr val="333333"/>
                </a:solidFill>
                <a:latin typeface="Tahoma"/>
                <a:cs typeface="Tahoma"/>
              </a:rPr>
              <a:t>t</a:t>
            </a:r>
            <a:r>
              <a:rPr sz="1698" spc="-1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698" spc="57" dirty="0">
                <a:solidFill>
                  <a:srgbClr val="333333"/>
                </a:solidFill>
                <a:latin typeface="Tahoma"/>
                <a:cs typeface="Tahoma"/>
              </a:rPr>
              <a:t>S</a:t>
            </a:r>
            <a:r>
              <a:rPr sz="1698" spc="75" dirty="0">
                <a:solidFill>
                  <a:srgbClr val="333333"/>
                </a:solidFill>
                <a:latin typeface="Tahoma"/>
                <a:cs typeface="Tahoma"/>
              </a:rPr>
              <a:t>a</a:t>
            </a:r>
            <a:r>
              <a:rPr sz="1698" spc="104" dirty="0">
                <a:solidFill>
                  <a:srgbClr val="333333"/>
                </a:solidFill>
                <a:latin typeface="Tahoma"/>
                <a:cs typeface="Tahoma"/>
              </a:rPr>
              <a:t>l</a:t>
            </a:r>
            <a:r>
              <a:rPr sz="1698" spc="38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r>
              <a:rPr sz="1698" spc="104" dirty="0">
                <a:solidFill>
                  <a:srgbClr val="333333"/>
                </a:solidFill>
                <a:latin typeface="Tahoma"/>
                <a:cs typeface="Tahoma"/>
              </a:rPr>
              <a:t>s</a:t>
            </a:r>
            <a:r>
              <a:rPr sz="1698" spc="-1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698" spc="19" dirty="0">
                <a:solidFill>
                  <a:srgbClr val="333333"/>
                </a:solidFill>
                <a:latin typeface="Tahoma"/>
                <a:cs typeface="Tahoma"/>
              </a:rPr>
              <a:t>O</a:t>
            </a:r>
            <a:r>
              <a:rPr sz="1698" spc="66" dirty="0">
                <a:solidFill>
                  <a:srgbClr val="333333"/>
                </a:solidFill>
                <a:latin typeface="Tahoma"/>
                <a:cs typeface="Tahoma"/>
              </a:rPr>
              <a:t>v</a:t>
            </a:r>
            <a:r>
              <a:rPr sz="1698" spc="38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r>
              <a:rPr sz="1698" spc="113" dirty="0">
                <a:solidFill>
                  <a:srgbClr val="333333"/>
                </a:solidFill>
                <a:latin typeface="Tahoma"/>
                <a:cs typeface="Tahoma"/>
              </a:rPr>
              <a:t>r</a:t>
            </a:r>
            <a:r>
              <a:rPr sz="1698" spc="-1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698" spc="-28" dirty="0">
                <a:solidFill>
                  <a:srgbClr val="333333"/>
                </a:solidFill>
                <a:latin typeface="Tahoma"/>
                <a:cs typeface="Tahoma"/>
              </a:rPr>
              <a:t>T</a:t>
            </a:r>
            <a:r>
              <a:rPr sz="1698" spc="-85" dirty="0">
                <a:solidFill>
                  <a:srgbClr val="333333"/>
                </a:solidFill>
                <a:latin typeface="Tahoma"/>
                <a:cs typeface="Tahoma"/>
              </a:rPr>
              <a:t>I</a:t>
            </a:r>
            <a:r>
              <a:rPr sz="1698" spc="66" dirty="0">
                <a:solidFill>
                  <a:srgbClr val="333333"/>
                </a:solidFill>
                <a:latin typeface="Tahoma"/>
                <a:cs typeface="Tahoma"/>
              </a:rPr>
              <a:t>m</a:t>
            </a:r>
            <a:r>
              <a:rPr sz="1698" spc="47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endParaRPr sz="1698">
              <a:latin typeface="Tahoma"/>
              <a:cs typeface="Tahoma"/>
            </a:endParaRPr>
          </a:p>
          <a:p>
            <a:pPr marL="775184">
              <a:spcBef>
                <a:spcPts val="1179"/>
              </a:spcBef>
              <a:tabLst>
                <a:tab pos="2820381" algn="l"/>
              </a:tabLst>
            </a:pP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January </a:t>
            </a:r>
            <a:r>
              <a:rPr sz="1038" spc="340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February   </a:t>
            </a:r>
            <a:r>
              <a:rPr sz="1038" spc="66" dirty="0">
                <a:solidFill>
                  <a:srgbClr val="666666"/>
                </a:solidFill>
                <a:latin typeface="Tahoma"/>
                <a:cs typeface="Tahoma"/>
              </a:rPr>
              <a:t> </a:t>
            </a:r>
            <a:r>
              <a:rPr sz="1038" spc="47" dirty="0">
                <a:solidFill>
                  <a:srgbClr val="666666"/>
                </a:solidFill>
                <a:latin typeface="Tahoma"/>
                <a:cs typeface="Tahoma"/>
              </a:rPr>
              <a:t>March	April</a:t>
            </a:r>
            <a:endParaRPr sz="1038">
              <a:latin typeface="Tahoma"/>
              <a:cs typeface="Tahoma"/>
            </a:endParaRPr>
          </a:p>
        </p:txBody>
      </p:sp>
      <p:grpSp>
        <p:nvGrpSpPr>
          <p:cNvPr id="157" name="object 157"/>
          <p:cNvGrpSpPr/>
          <p:nvPr/>
        </p:nvGrpSpPr>
        <p:grpSpPr>
          <a:xfrm>
            <a:off x="11255213" y="5922640"/>
            <a:ext cx="152158" cy="1453290"/>
            <a:chOff x="6124669" y="3129992"/>
            <a:chExt cx="80645" cy="770255"/>
          </a:xfrm>
        </p:grpSpPr>
        <p:sp>
          <p:nvSpPr>
            <p:cNvPr id="158" name="object 158"/>
            <p:cNvSpPr/>
            <p:nvPr/>
          </p:nvSpPr>
          <p:spPr>
            <a:xfrm>
              <a:off x="6124669" y="3129992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5" h="80644">
                  <a:moveTo>
                    <a:pt x="80471" y="80471"/>
                  </a:moveTo>
                  <a:lnTo>
                    <a:pt x="0" y="80471"/>
                  </a:lnTo>
                  <a:lnTo>
                    <a:pt x="0" y="0"/>
                  </a:lnTo>
                  <a:lnTo>
                    <a:pt x="80471" y="0"/>
                  </a:lnTo>
                  <a:lnTo>
                    <a:pt x="80471" y="80471"/>
                  </a:lnTo>
                  <a:close/>
                </a:path>
              </a:pathLst>
            </a:custGeom>
            <a:solidFill>
              <a:srgbClr val="4D78A6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6124669" y="3244951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5" h="80645">
                  <a:moveTo>
                    <a:pt x="80471" y="80471"/>
                  </a:moveTo>
                  <a:lnTo>
                    <a:pt x="0" y="80471"/>
                  </a:lnTo>
                  <a:lnTo>
                    <a:pt x="0" y="0"/>
                  </a:lnTo>
                  <a:lnTo>
                    <a:pt x="80471" y="0"/>
                  </a:lnTo>
                  <a:lnTo>
                    <a:pt x="80471" y="80471"/>
                  </a:lnTo>
                  <a:close/>
                </a:path>
              </a:pathLst>
            </a:custGeom>
            <a:solidFill>
              <a:srgbClr val="F18D2A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6124669" y="3359910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5" h="80645">
                  <a:moveTo>
                    <a:pt x="80471" y="80471"/>
                  </a:moveTo>
                  <a:lnTo>
                    <a:pt x="0" y="80471"/>
                  </a:lnTo>
                  <a:lnTo>
                    <a:pt x="0" y="0"/>
                  </a:lnTo>
                  <a:lnTo>
                    <a:pt x="80471" y="0"/>
                  </a:lnTo>
                  <a:lnTo>
                    <a:pt x="80471" y="80471"/>
                  </a:lnTo>
                  <a:close/>
                </a:path>
              </a:pathLst>
            </a:custGeom>
            <a:solidFill>
              <a:srgbClr val="E05658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6124669" y="3474868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5" h="80645">
                  <a:moveTo>
                    <a:pt x="80471" y="80471"/>
                  </a:moveTo>
                  <a:lnTo>
                    <a:pt x="0" y="80471"/>
                  </a:lnTo>
                  <a:lnTo>
                    <a:pt x="0" y="0"/>
                  </a:lnTo>
                  <a:lnTo>
                    <a:pt x="80471" y="0"/>
                  </a:lnTo>
                  <a:lnTo>
                    <a:pt x="80471" y="80471"/>
                  </a:lnTo>
                  <a:close/>
                </a:path>
              </a:pathLst>
            </a:custGeom>
            <a:solidFill>
              <a:srgbClr val="75B6B1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6124669" y="3589827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5" h="80645">
                  <a:moveTo>
                    <a:pt x="80471" y="80471"/>
                  </a:moveTo>
                  <a:lnTo>
                    <a:pt x="0" y="80471"/>
                  </a:lnTo>
                  <a:lnTo>
                    <a:pt x="0" y="0"/>
                  </a:lnTo>
                  <a:lnTo>
                    <a:pt x="80471" y="0"/>
                  </a:lnTo>
                  <a:lnTo>
                    <a:pt x="80471" y="80471"/>
                  </a:lnTo>
                  <a:close/>
                </a:path>
              </a:pathLst>
            </a:custGeom>
            <a:solidFill>
              <a:srgbClr val="58A04E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6124669" y="3704786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5" h="80645">
                  <a:moveTo>
                    <a:pt x="80471" y="80471"/>
                  </a:moveTo>
                  <a:lnTo>
                    <a:pt x="0" y="80471"/>
                  </a:lnTo>
                  <a:lnTo>
                    <a:pt x="0" y="0"/>
                  </a:lnTo>
                  <a:lnTo>
                    <a:pt x="80471" y="0"/>
                  </a:lnTo>
                  <a:lnTo>
                    <a:pt x="80471" y="80471"/>
                  </a:lnTo>
                  <a:close/>
                </a:path>
              </a:pathLst>
            </a:custGeom>
            <a:solidFill>
              <a:srgbClr val="ECC847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6124669" y="3819745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5" h="80645">
                  <a:moveTo>
                    <a:pt x="80471" y="80471"/>
                  </a:moveTo>
                  <a:lnTo>
                    <a:pt x="0" y="80471"/>
                  </a:lnTo>
                  <a:lnTo>
                    <a:pt x="0" y="0"/>
                  </a:lnTo>
                  <a:lnTo>
                    <a:pt x="80471" y="0"/>
                  </a:lnTo>
                  <a:lnTo>
                    <a:pt x="80471" y="80471"/>
                  </a:lnTo>
                  <a:close/>
                </a:path>
              </a:pathLst>
            </a:custGeom>
            <a:solidFill>
              <a:srgbClr val="AF79A0"/>
            </a:solidFill>
          </p:spPr>
          <p:txBody>
            <a:bodyPr wrap="square" lIns="0" tIns="0" rIns="0" bIns="0" rtlCol="0"/>
            <a:lstStyle/>
            <a:p>
              <a:endParaRPr sz="3396"/>
            </a:p>
          </p:txBody>
        </p:sp>
      </p:grpSp>
      <p:sp>
        <p:nvSpPr>
          <p:cNvPr id="165" name="object 165"/>
          <p:cNvSpPr txBox="1"/>
          <p:nvPr/>
        </p:nvSpPr>
        <p:spPr>
          <a:xfrm>
            <a:off x="11209554" y="5664425"/>
            <a:ext cx="1638995" cy="1707387"/>
          </a:xfrm>
          <a:prstGeom prst="rect">
            <a:avLst/>
          </a:prstGeom>
        </p:spPr>
        <p:txBody>
          <a:bodyPr vert="horz" wrap="square" lIns="0" tIns="9585" rIns="0" bIns="0" rtlCol="0">
            <a:spAutoFit/>
          </a:bodyPr>
          <a:lstStyle/>
          <a:p>
            <a:pPr marL="251607" marR="373815" indent="-228842">
              <a:lnSpc>
                <a:spcPct val="132600"/>
              </a:lnSpc>
              <a:spcBef>
                <a:spcPts val="75"/>
              </a:spcBef>
            </a:pP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RFM:Segments </a:t>
            </a: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57" dirty="0">
                <a:solidFill>
                  <a:srgbClr val="333333"/>
                </a:solidFill>
                <a:latin typeface="Tahoma"/>
                <a:cs typeface="Tahoma"/>
              </a:rPr>
              <a:t>B</a:t>
            </a:r>
            <a:r>
              <a:rPr sz="1038" spc="9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r>
              <a:rPr sz="1038" spc="47" dirty="0">
                <a:solidFill>
                  <a:srgbClr val="333333"/>
                </a:solidFill>
                <a:latin typeface="Tahoma"/>
                <a:cs typeface="Tahoma"/>
              </a:rPr>
              <a:t>s</a:t>
            </a:r>
            <a:r>
              <a:rPr sz="1038" spc="94" dirty="0">
                <a:solidFill>
                  <a:srgbClr val="333333"/>
                </a:solidFill>
                <a:latin typeface="Tahoma"/>
                <a:cs typeface="Tahoma"/>
              </a:rPr>
              <a:t>t</a:t>
            </a:r>
            <a:r>
              <a:rPr sz="1038" spc="-113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038" spc="-28" dirty="0">
                <a:solidFill>
                  <a:srgbClr val="333333"/>
                </a:solidFill>
                <a:latin typeface="Tahoma"/>
                <a:cs typeface="Tahoma"/>
              </a:rPr>
              <a:t>C</a:t>
            </a:r>
            <a:r>
              <a:rPr sz="1038" spc="9" dirty="0">
                <a:solidFill>
                  <a:srgbClr val="333333"/>
                </a:solidFill>
                <a:latin typeface="Tahoma"/>
                <a:cs typeface="Tahoma"/>
              </a:rPr>
              <a:t>u</a:t>
            </a:r>
            <a:r>
              <a:rPr sz="1038" spc="47" dirty="0">
                <a:solidFill>
                  <a:srgbClr val="333333"/>
                </a:solidFill>
                <a:latin typeface="Tahoma"/>
                <a:cs typeface="Tahoma"/>
              </a:rPr>
              <a:t>s</a:t>
            </a:r>
            <a:r>
              <a:rPr sz="1038" spc="85" dirty="0">
                <a:solidFill>
                  <a:srgbClr val="333333"/>
                </a:solidFill>
                <a:latin typeface="Tahoma"/>
                <a:cs typeface="Tahoma"/>
              </a:rPr>
              <a:t>t</a:t>
            </a:r>
            <a:r>
              <a:rPr sz="1038" spc="19" dirty="0">
                <a:solidFill>
                  <a:srgbClr val="333333"/>
                </a:solidFill>
                <a:latin typeface="Tahoma"/>
                <a:cs typeface="Tahoma"/>
              </a:rPr>
              <a:t>om</a:t>
            </a:r>
            <a:r>
              <a:rPr sz="1038" spc="9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r>
              <a:rPr sz="1038" spc="57" dirty="0">
                <a:solidFill>
                  <a:srgbClr val="333333"/>
                </a:solidFill>
                <a:latin typeface="Tahoma"/>
                <a:cs typeface="Tahoma"/>
              </a:rPr>
              <a:t>r</a:t>
            </a:r>
            <a:r>
              <a:rPr sz="1038" spc="38" dirty="0">
                <a:solidFill>
                  <a:srgbClr val="333333"/>
                </a:solidFill>
                <a:latin typeface="Tahoma"/>
                <a:cs typeface="Tahoma"/>
              </a:rPr>
              <a:t>s  </a:t>
            </a:r>
            <a:r>
              <a:rPr sz="1038" spc="57" dirty="0">
                <a:solidFill>
                  <a:srgbClr val="333333"/>
                </a:solidFill>
                <a:latin typeface="Tahoma"/>
                <a:cs typeface="Tahoma"/>
              </a:rPr>
              <a:t>B</a:t>
            </a:r>
            <a:r>
              <a:rPr sz="1038" spc="47" dirty="0">
                <a:solidFill>
                  <a:srgbClr val="333333"/>
                </a:solidFill>
                <a:latin typeface="Tahoma"/>
                <a:cs typeface="Tahoma"/>
              </a:rPr>
              <a:t>i</a:t>
            </a:r>
            <a:r>
              <a:rPr sz="1038" spc="28" dirty="0">
                <a:solidFill>
                  <a:srgbClr val="333333"/>
                </a:solidFill>
                <a:latin typeface="Tahoma"/>
                <a:cs typeface="Tahoma"/>
              </a:rPr>
              <a:t>g</a:t>
            </a:r>
            <a:r>
              <a:rPr sz="1038" spc="-113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038" spc="19" dirty="0">
                <a:solidFill>
                  <a:srgbClr val="333333"/>
                </a:solidFill>
                <a:latin typeface="Tahoma"/>
                <a:cs typeface="Tahoma"/>
              </a:rPr>
              <a:t>Sp</a:t>
            </a:r>
            <a:r>
              <a:rPr sz="1038" spc="9" dirty="0">
                <a:solidFill>
                  <a:srgbClr val="333333"/>
                </a:solidFill>
                <a:latin typeface="Tahoma"/>
                <a:cs typeface="Tahoma"/>
              </a:rPr>
              <a:t>en</a:t>
            </a:r>
            <a:r>
              <a:rPr sz="1038" spc="19" dirty="0">
                <a:solidFill>
                  <a:srgbClr val="333333"/>
                </a:solidFill>
                <a:latin typeface="Tahoma"/>
                <a:cs typeface="Tahoma"/>
              </a:rPr>
              <a:t>d</a:t>
            </a:r>
            <a:r>
              <a:rPr sz="1038" spc="9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r>
              <a:rPr sz="1038" spc="57" dirty="0">
                <a:solidFill>
                  <a:srgbClr val="333333"/>
                </a:solidFill>
                <a:latin typeface="Tahoma"/>
                <a:cs typeface="Tahoma"/>
              </a:rPr>
              <a:t>r</a:t>
            </a:r>
            <a:r>
              <a:rPr sz="1038" spc="38" dirty="0">
                <a:solidFill>
                  <a:srgbClr val="333333"/>
                </a:solidFill>
                <a:latin typeface="Tahoma"/>
                <a:cs typeface="Tahoma"/>
              </a:rPr>
              <a:t>s  </a:t>
            </a:r>
            <a:r>
              <a:rPr sz="1038" spc="-19" dirty="0">
                <a:solidFill>
                  <a:srgbClr val="333333"/>
                </a:solidFill>
                <a:latin typeface="Tahoma"/>
                <a:cs typeface="Tahoma"/>
              </a:rPr>
              <a:t>L</a:t>
            </a:r>
            <a:r>
              <a:rPr sz="1038" spc="19" dirty="0">
                <a:solidFill>
                  <a:srgbClr val="333333"/>
                </a:solidFill>
                <a:latin typeface="Tahoma"/>
                <a:cs typeface="Tahoma"/>
              </a:rPr>
              <a:t>oo</a:t>
            </a:r>
            <a:r>
              <a:rPr sz="1038" spc="28" dirty="0">
                <a:solidFill>
                  <a:srgbClr val="333333"/>
                </a:solidFill>
                <a:latin typeface="Tahoma"/>
                <a:cs typeface="Tahoma"/>
              </a:rPr>
              <a:t>k</a:t>
            </a:r>
            <a:r>
              <a:rPr sz="1038" spc="-113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038" dirty="0">
                <a:solidFill>
                  <a:srgbClr val="333333"/>
                </a:solidFill>
                <a:latin typeface="Tahoma"/>
                <a:cs typeface="Tahoma"/>
              </a:rPr>
              <a:t>O</a:t>
            </a:r>
            <a:r>
              <a:rPr sz="1038" spc="9" dirty="0">
                <a:solidFill>
                  <a:srgbClr val="333333"/>
                </a:solidFill>
                <a:latin typeface="Tahoma"/>
                <a:cs typeface="Tahoma"/>
              </a:rPr>
              <a:t>u</a:t>
            </a:r>
            <a:r>
              <a:rPr sz="1038" spc="94" dirty="0">
                <a:solidFill>
                  <a:srgbClr val="333333"/>
                </a:solidFill>
                <a:latin typeface="Tahoma"/>
                <a:cs typeface="Tahoma"/>
              </a:rPr>
              <a:t>t</a:t>
            </a:r>
            <a:r>
              <a:rPr sz="1038" spc="-113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038" spc="57" dirty="0">
                <a:solidFill>
                  <a:srgbClr val="333333"/>
                </a:solidFill>
                <a:latin typeface="Tahoma"/>
                <a:cs typeface="Tahoma"/>
              </a:rPr>
              <a:t>B</a:t>
            </a:r>
            <a:r>
              <a:rPr sz="1038" spc="9" dirty="0">
                <a:solidFill>
                  <a:srgbClr val="333333"/>
                </a:solidFill>
                <a:latin typeface="Tahoma"/>
                <a:cs typeface="Tahoma"/>
              </a:rPr>
              <a:t>u</a:t>
            </a:r>
            <a:r>
              <a:rPr sz="1038" spc="28" dirty="0">
                <a:solidFill>
                  <a:srgbClr val="333333"/>
                </a:solidFill>
                <a:latin typeface="Tahoma"/>
                <a:cs typeface="Tahoma"/>
              </a:rPr>
              <a:t>y</a:t>
            </a:r>
            <a:r>
              <a:rPr sz="1038" spc="9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r>
              <a:rPr sz="1038" spc="57" dirty="0">
                <a:solidFill>
                  <a:srgbClr val="333333"/>
                </a:solidFill>
                <a:latin typeface="Tahoma"/>
                <a:cs typeface="Tahoma"/>
              </a:rPr>
              <a:t>rs</a:t>
            </a:r>
            <a:endParaRPr sz="1038">
              <a:latin typeface="Tahoma"/>
              <a:cs typeface="Tahoma"/>
            </a:endParaRPr>
          </a:p>
          <a:p>
            <a:pPr marL="251607" marR="9585">
              <a:lnSpc>
                <a:spcPct val="137100"/>
              </a:lnSpc>
            </a:pPr>
            <a:r>
              <a:rPr sz="1038" spc="-19" dirty="0">
                <a:solidFill>
                  <a:srgbClr val="333333"/>
                </a:solidFill>
                <a:latin typeface="Tahoma"/>
                <a:cs typeface="Tahoma"/>
              </a:rPr>
              <a:t>L</a:t>
            </a:r>
            <a:r>
              <a:rPr sz="1038" spc="19" dirty="0">
                <a:solidFill>
                  <a:srgbClr val="333333"/>
                </a:solidFill>
                <a:latin typeface="Tahoma"/>
                <a:cs typeface="Tahoma"/>
              </a:rPr>
              <a:t>o</a:t>
            </a:r>
            <a:r>
              <a:rPr sz="1038" spc="47" dirty="0">
                <a:solidFill>
                  <a:srgbClr val="333333"/>
                </a:solidFill>
                <a:latin typeface="Tahoma"/>
                <a:cs typeface="Tahoma"/>
              </a:rPr>
              <a:t>s</a:t>
            </a:r>
            <a:r>
              <a:rPr sz="1038" spc="94" dirty="0">
                <a:solidFill>
                  <a:srgbClr val="333333"/>
                </a:solidFill>
                <a:latin typeface="Tahoma"/>
                <a:cs typeface="Tahoma"/>
              </a:rPr>
              <a:t>t</a:t>
            </a:r>
            <a:r>
              <a:rPr sz="1038" spc="-113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038" spc="-28" dirty="0">
                <a:solidFill>
                  <a:srgbClr val="333333"/>
                </a:solidFill>
                <a:latin typeface="Tahoma"/>
                <a:cs typeface="Tahoma"/>
              </a:rPr>
              <a:t>C</a:t>
            </a:r>
            <a:r>
              <a:rPr sz="1038" spc="9" dirty="0">
                <a:solidFill>
                  <a:srgbClr val="333333"/>
                </a:solidFill>
                <a:latin typeface="Tahoma"/>
                <a:cs typeface="Tahoma"/>
              </a:rPr>
              <a:t>he</a:t>
            </a:r>
            <a:r>
              <a:rPr sz="1038" spc="19" dirty="0">
                <a:solidFill>
                  <a:srgbClr val="333333"/>
                </a:solidFill>
                <a:latin typeface="Tahoma"/>
                <a:cs typeface="Tahoma"/>
              </a:rPr>
              <a:t>a</a:t>
            </a:r>
            <a:r>
              <a:rPr sz="1038" spc="28" dirty="0">
                <a:solidFill>
                  <a:srgbClr val="333333"/>
                </a:solidFill>
                <a:latin typeface="Tahoma"/>
                <a:cs typeface="Tahoma"/>
              </a:rPr>
              <a:t>p</a:t>
            </a:r>
            <a:r>
              <a:rPr sz="1038" spc="-113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038" spc="-28" dirty="0">
                <a:solidFill>
                  <a:srgbClr val="333333"/>
                </a:solidFill>
                <a:latin typeface="Tahoma"/>
                <a:cs typeface="Tahoma"/>
              </a:rPr>
              <a:t>C</a:t>
            </a:r>
            <a:r>
              <a:rPr sz="1038" spc="9" dirty="0">
                <a:solidFill>
                  <a:srgbClr val="333333"/>
                </a:solidFill>
                <a:latin typeface="Tahoma"/>
                <a:cs typeface="Tahoma"/>
              </a:rPr>
              <a:t>u</a:t>
            </a:r>
            <a:r>
              <a:rPr sz="1038" spc="47" dirty="0">
                <a:solidFill>
                  <a:srgbClr val="333333"/>
                </a:solidFill>
                <a:latin typeface="Tahoma"/>
                <a:cs typeface="Tahoma"/>
              </a:rPr>
              <a:t>s</a:t>
            </a:r>
            <a:r>
              <a:rPr sz="1038" spc="85" dirty="0">
                <a:solidFill>
                  <a:srgbClr val="333333"/>
                </a:solidFill>
                <a:latin typeface="Tahoma"/>
                <a:cs typeface="Tahoma"/>
              </a:rPr>
              <a:t>t</a:t>
            </a:r>
            <a:r>
              <a:rPr sz="1038" spc="19" dirty="0">
                <a:solidFill>
                  <a:srgbClr val="333333"/>
                </a:solidFill>
                <a:latin typeface="Tahoma"/>
                <a:cs typeface="Tahoma"/>
              </a:rPr>
              <a:t>om</a:t>
            </a:r>
            <a:r>
              <a:rPr sz="1038" spc="9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r>
              <a:rPr sz="1038" spc="57" dirty="0">
                <a:solidFill>
                  <a:srgbClr val="333333"/>
                </a:solidFill>
                <a:latin typeface="Tahoma"/>
                <a:cs typeface="Tahoma"/>
              </a:rPr>
              <a:t>r</a:t>
            </a:r>
            <a:r>
              <a:rPr sz="1038" spc="38" dirty="0">
                <a:solidFill>
                  <a:srgbClr val="333333"/>
                </a:solidFill>
                <a:latin typeface="Tahoma"/>
                <a:cs typeface="Tahoma"/>
              </a:rPr>
              <a:t>s  </a:t>
            </a:r>
            <a:r>
              <a:rPr sz="1038" spc="-19" dirty="0">
                <a:solidFill>
                  <a:srgbClr val="333333"/>
                </a:solidFill>
                <a:latin typeface="Tahoma"/>
                <a:cs typeface="Tahoma"/>
              </a:rPr>
              <a:t>L</a:t>
            </a:r>
            <a:r>
              <a:rPr sz="1038" spc="19" dirty="0">
                <a:solidFill>
                  <a:srgbClr val="333333"/>
                </a:solidFill>
                <a:latin typeface="Tahoma"/>
                <a:cs typeface="Tahoma"/>
              </a:rPr>
              <a:t>o</a:t>
            </a:r>
            <a:r>
              <a:rPr sz="1038" spc="28" dirty="0">
                <a:solidFill>
                  <a:srgbClr val="333333"/>
                </a:solidFill>
                <a:latin typeface="Tahoma"/>
                <a:cs typeface="Tahoma"/>
              </a:rPr>
              <a:t>y</a:t>
            </a:r>
            <a:r>
              <a:rPr sz="1038" spc="19" dirty="0">
                <a:solidFill>
                  <a:srgbClr val="333333"/>
                </a:solidFill>
                <a:latin typeface="Tahoma"/>
                <a:cs typeface="Tahoma"/>
              </a:rPr>
              <a:t>a</a:t>
            </a:r>
            <a:r>
              <a:rPr sz="1038" spc="57" dirty="0">
                <a:solidFill>
                  <a:srgbClr val="333333"/>
                </a:solidFill>
                <a:latin typeface="Tahoma"/>
                <a:cs typeface="Tahoma"/>
              </a:rPr>
              <a:t>l</a:t>
            </a:r>
            <a:r>
              <a:rPr sz="1038" spc="-113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038" spc="-28" dirty="0">
                <a:solidFill>
                  <a:srgbClr val="333333"/>
                </a:solidFill>
                <a:latin typeface="Tahoma"/>
                <a:cs typeface="Tahoma"/>
              </a:rPr>
              <a:t>C</a:t>
            </a:r>
            <a:r>
              <a:rPr sz="1038" spc="9" dirty="0">
                <a:solidFill>
                  <a:srgbClr val="333333"/>
                </a:solidFill>
                <a:latin typeface="Tahoma"/>
                <a:cs typeface="Tahoma"/>
              </a:rPr>
              <a:t>u</a:t>
            </a:r>
            <a:r>
              <a:rPr sz="1038" spc="47" dirty="0">
                <a:solidFill>
                  <a:srgbClr val="333333"/>
                </a:solidFill>
                <a:latin typeface="Tahoma"/>
                <a:cs typeface="Tahoma"/>
              </a:rPr>
              <a:t>s</a:t>
            </a:r>
            <a:r>
              <a:rPr sz="1038" spc="85" dirty="0">
                <a:solidFill>
                  <a:srgbClr val="333333"/>
                </a:solidFill>
                <a:latin typeface="Tahoma"/>
                <a:cs typeface="Tahoma"/>
              </a:rPr>
              <a:t>t</a:t>
            </a:r>
            <a:r>
              <a:rPr sz="1038" spc="19" dirty="0">
                <a:solidFill>
                  <a:srgbClr val="333333"/>
                </a:solidFill>
                <a:latin typeface="Tahoma"/>
                <a:cs typeface="Tahoma"/>
              </a:rPr>
              <a:t>om</a:t>
            </a:r>
            <a:r>
              <a:rPr sz="1038" spc="9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r>
              <a:rPr sz="1038" spc="57" dirty="0">
                <a:solidFill>
                  <a:srgbClr val="333333"/>
                </a:solidFill>
                <a:latin typeface="Tahoma"/>
                <a:cs typeface="Tahoma"/>
              </a:rPr>
              <a:t>r  </a:t>
            </a:r>
            <a:r>
              <a:rPr sz="1038" dirty="0">
                <a:solidFill>
                  <a:srgbClr val="333333"/>
                </a:solidFill>
                <a:latin typeface="Tahoma"/>
                <a:cs typeface="Tahoma"/>
              </a:rPr>
              <a:t>Occ</a:t>
            </a:r>
            <a:r>
              <a:rPr sz="1038" spc="19" dirty="0">
                <a:solidFill>
                  <a:srgbClr val="333333"/>
                </a:solidFill>
                <a:latin typeface="Tahoma"/>
                <a:cs typeface="Tahoma"/>
              </a:rPr>
              <a:t>a</a:t>
            </a:r>
            <a:r>
              <a:rPr sz="1038" spc="47" dirty="0">
                <a:solidFill>
                  <a:srgbClr val="333333"/>
                </a:solidFill>
                <a:latin typeface="Tahoma"/>
                <a:cs typeface="Tahoma"/>
              </a:rPr>
              <a:t>ssi</a:t>
            </a:r>
            <a:r>
              <a:rPr sz="1038" spc="19" dirty="0">
                <a:solidFill>
                  <a:srgbClr val="333333"/>
                </a:solidFill>
                <a:latin typeface="Tahoma"/>
                <a:cs typeface="Tahoma"/>
              </a:rPr>
              <a:t>o</a:t>
            </a:r>
            <a:r>
              <a:rPr sz="1038" spc="9" dirty="0">
                <a:solidFill>
                  <a:srgbClr val="333333"/>
                </a:solidFill>
                <a:latin typeface="Tahoma"/>
                <a:cs typeface="Tahoma"/>
              </a:rPr>
              <a:t>n</a:t>
            </a:r>
            <a:r>
              <a:rPr sz="1038" spc="19" dirty="0">
                <a:solidFill>
                  <a:srgbClr val="333333"/>
                </a:solidFill>
                <a:latin typeface="Tahoma"/>
                <a:cs typeface="Tahoma"/>
              </a:rPr>
              <a:t>a</a:t>
            </a:r>
            <a:r>
              <a:rPr sz="1038" spc="57" dirty="0">
                <a:solidFill>
                  <a:srgbClr val="333333"/>
                </a:solidFill>
                <a:latin typeface="Tahoma"/>
                <a:cs typeface="Tahoma"/>
              </a:rPr>
              <a:t>l</a:t>
            </a:r>
            <a:r>
              <a:rPr sz="1038" spc="-113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038" spc="57" dirty="0">
                <a:solidFill>
                  <a:srgbClr val="333333"/>
                </a:solidFill>
                <a:latin typeface="Tahoma"/>
                <a:cs typeface="Tahoma"/>
              </a:rPr>
              <a:t>B</a:t>
            </a:r>
            <a:r>
              <a:rPr sz="1038" spc="9" dirty="0">
                <a:solidFill>
                  <a:srgbClr val="333333"/>
                </a:solidFill>
                <a:latin typeface="Tahoma"/>
                <a:cs typeface="Tahoma"/>
              </a:rPr>
              <a:t>u</a:t>
            </a:r>
            <a:r>
              <a:rPr sz="1038" spc="28" dirty="0">
                <a:solidFill>
                  <a:srgbClr val="333333"/>
                </a:solidFill>
                <a:latin typeface="Tahoma"/>
                <a:cs typeface="Tahoma"/>
              </a:rPr>
              <a:t>y</a:t>
            </a:r>
            <a:r>
              <a:rPr sz="1038" spc="9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r>
              <a:rPr sz="1038" spc="57" dirty="0">
                <a:solidFill>
                  <a:srgbClr val="333333"/>
                </a:solidFill>
                <a:latin typeface="Tahoma"/>
                <a:cs typeface="Tahoma"/>
              </a:rPr>
              <a:t>r</a:t>
            </a:r>
            <a:r>
              <a:rPr sz="1038" spc="38" dirty="0">
                <a:solidFill>
                  <a:srgbClr val="333333"/>
                </a:solidFill>
                <a:latin typeface="Tahoma"/>
                <a:cs typeface="Tahoma"/>
              </a:rPr>
              <a:t>s  </a:t>
            </a:r>
            <a:r>
              <a:rPr sz="1038" spc="47" dirty="0">
                <a:solidFill>
                  <a:srgbClr val="333333"/>
                </a:solidFill>
                <a:latin typeface="Tahoma"/>
                <a:cs typeface="Tahoma"/>
              </a:rPr>
              <a:t>P</a:t>
            </a:r>
            <a:r>
              <a:rPr sz="1038" spc="19" dirty="0">
                <a:solidFill>
                  <a:srgbClr val="333333"/>
                </a:solidFill>
                <a:latin typeface="Tahoma"/>
                <a:cs typeface="Tahoma"/>
              </a:rPr>
              <a:t>o</a:t>
            </a:r>
            <a:r>
              <a:rPr sz="1038" spc="85" dirty="0">
                <a:solidFill>
                  <a:srgbClr val="333333"/>
                </a:solidFill>
                <a:latin typeface="Tahoma"/>
                <a:cs typeface="Tahoma"/>
              </a:rPr>
              <a:t>t</a:t>
            </a:r>
            <a:r>
              <a:rPr sz="1038" spc="9" dirty="0">
                <a:solidFill>
                  <a:srgbClr val="333333"/>
                </a:solidFill>
                <a:latin typeface="Tahoma"/>
                <a:cs typeface="Tahoma"/>
              </a:rPr>
              <a:t>en</a:t>
            </a:r>
            <a:r>
              <a:rPr sz="1038" spc="85" dirty="0">
                <a:solidFill>
                  <a:srgbClr val="333333"/>
                </a:solidFill>
                <a:latin typeface="Tahoma"/>
                <a:cs typeface="Tahoma"/>
              </a:rPr>
              <a:t>t</a:t>
            </a:r>
            <a:r>
              <a:rPr sz="1038" spc="47" dirty="0">
                <a:solidFill>
                  <a:srgbClr val="333333"/>
                </a:solidFill>
                <a:latin typeface="Tahoma"/>
                <a:cs typeface="Tahoma"/>
              </a:rPr>
              <a:t>i</a:t>
            </a:r>
            <a:r>
              <a:rPr sz="1038" spc="19" dirty="0">
                <a:solidFill>
                  <a:srgbClr val="333333"/>
                </a:solidFill>
                <a:latin typeface="Tahoma"/>
                <a:cs typeface="Tahoma"/>
              </a:rPr>
              <a:t>a</a:t>
            </a:r>
            <a:r>
              <a:rPr sz="1038" spc="57" dirty="0">
                <a:solidFill>
                  <a:srgbClr val="333333"/>
                </a:solidFill>
                <a:latin typeface="Tahoma"/>
                <a:cs typeface="Tahoma"/>
              </a:rPr>
              <a:t>l</a:t>
            </a:r>
            <a:r>
              <a:rPr sz="1038" spc="-113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038" spc="-28" dirty="0">
                <a:solidFill>
                  <a:srgbClr val="333333"/>
                </a:solidFill>
                <a:latin typeface="Tahoma"/>
                <a:cs typeface="Tahoma"/>
              </a:rPr>
              <a:t>T</a:t>
            </a:r>
            <a:r>
              <a:rPr sz="1038" spc="28" dirty="0">
                <a:solidFill>
                  <a:srgbClr val="333333"/>
                </a:solidFill>
                <a:latin typeface="Tahoma"/>
                <a:cs typeface="Tahoma"/>
              </a:rPr>
              <a:t>o</a:t>
            </a:r>
            <a:r>
              <a:rPr sz="1038" spc="-113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038" spc="57" dirty="0">
                <a:solidFill>
                  <a:srgbClr val="333333"/>
                </a:solidFill>
                <a:latin typeface="Tahoma"/>
                <a:cs typeface="Tahoma"/>
              </a:rPr>
              <a:t>B</a:t>
            </a:r>
            <a:r>
              <a:rPr sz="1038" spc="9" dirty="0">
                <a:solidFill>
                  <a:srgbClr val="333333"/>
                </a:solidFill>
                <a:latin typeface="Tahoma"/>
                <a:cs typeface="Tahoma"/>
              </a:rPr>
              <a:t>e</a:t>
            </a:r>
            <a:r>
              <a:rPr sz="1038" dirty="0">
                <a:solidFill>
                  <a:srgbClr val="333333"/>
                </a:solidFill>
                <a:latin typeface="Tahoma"/>
                <a:cs typeface="Tahoma"/>
              </a:rPr>
              <a:t>c</a:t>
            </a:r>
            <a:r>
              <a:rPr sz="1038" spc="19" dirty="0">
                <a:solidFill>
                  <a:srgbClr val="333333"/>
                </a:solidFill>
                <a:latin typeface="Tahoma"/>
                <a:cs typeface="Tahoma"/>
              </a:rPr>
              <a:t>ome</a:t>
            </a:r>
            <a:r>
              <a:rPr sz="1038" spc="-113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038" spc="-19" dirty="0">
                <a:solidFill>
                  <a:srgbClr val="333333"/>
                </a:solidFill>
                <a:latin typeface="Tahoma"/>
                <a:cs typeface="Tahoma"/>
              </a:rPr>
              <a:t>.</a:t>
            </a:r>
            <a:r>
              <a:rPr sz="1038" spc="-9" dirty="0">
                <a:solidFill>
                  <a:srgbClr val="333333"/>
                </a:solidFill>
                <a:latin typeface="Tahoma"/>
                <a:cs typeface="Tahoma"/>
              </a:rPr>
              <a:t>.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11741130" y="8067678"/>
            <a:ext cx="1126210" cy="141591"/>
          </a:xfrm>
          <a:prstGeom prst="rect">
            <a:avLst/>
          </a:prstGeom>
        </p:spPr>
        <p:txBody>
          <a:bodyPr vert="horz" wrap="square" lIns="0" tIns="25160" rIns="0" bIns="0" rtlCol="0">
            <a:spAutoFit/>
          </a:bodyPr>
          <a:lstStyle/>
          <a:p>
            <a:pPr marL="23962">
              <a:spcBef>
                <a:spcPts val="198"/>
              </a:spcBef>
            </a:pPr>
            <a:r>
              <a:rPr sz="755" spc="-9" dirty="0">
                <a:solidFill>
                  <a:srgbClr val="4D78A6"/>
                </a:solidFill>
                <a:latin typeface="Tahoma"/>
                <a:cs typeface="Tahoma"/>
              </a:rPr>
              <a:t>T</a:t>
            </a:r>
            <a:r>
              <a:rPr sz="755" spc="47" dirty="0">
                <a:solidFill>
                  <a:srgbClr val="4D78A6"/>
                </a:solidFill>
                <a:latin typeface="Tahoma"/>
                <a:cs typeface="Tahoma"/>
              </a:rPr>
              <a:t>A</a:t>
            </a:r>
            <a:r>
              <a:rPr sz="755" spc="-9" dirty="0">
                <a:solidFill>
                  <a:srgbClr val="4D78A6"/>
                </a:solidFill>
                <a:latin typeface="Tahoma"/>
                <a:cs typeface="Tahoma"/>
              </a:rPr>
              <a:t>T</a:t>
            </a:r>
            <a:r>
              <a:rPr sz="755" spc="57" dirty="0">
                <a:solidFill>
                  <a:srgbClr val="4D78A6"/>
                </a:solidFill>
                <a:latin typeface="Tahoma"/>
                <a:cs typeface="Tahoma"/>
              </a:rPr>
              <a:t>A</a:t>
            </a:r>
            <a:r>
              <a:rPr sz="755" spc="-75" dirty="0">
                <a:solidFill>
                  <a:srgbClr val="4D78A6"/>
                </a:solidFill>
                <a:latin typeface="Tahoma"/>
                <a:cs typeface="Tahoma"/>
              </a:rPr>
              <a:t> </a:t>
            </a:r>
            <a:r>
              <a:rPr sz="755" spc="-47" dirty="0">
                <a:solidFill>
                  <a:srgbClr val="4D78A6"/>
                </a:solidFill>
                <a:latin typeface="Tahoma"/>
                <a:cs typeface="Tahoma"/>
              </a:rPr>
              <a:t>I</a:t>
            </a:r>
            <a:r>
              <a:rPr sz="755" spc="19" dirty="0">
                <a:solidFill>
                  <a:srgbClr val="4D78A6"/>
                </a:solidFill>
                <a:latin typeface="Tahoma"/>
                <a:cs typeface="Tahoma"/>
              </a:rPr>
              <a:t>n</a:t>
            </a:r>
            <a:r>
              <a:rPr sz="755" spc="38" dirty="0">
                <a:solidFill>
                  <a:srgbClr val="4D78A6"/>
                </a:solidFill>
                <a:latin typeface="Tahoma"/>
                <a:cs typeface="Tahoma"/>
              </a:rPr>
              <a:t>si</a:t>
            </a:r>
            <a:r>
              <a:rPr sz="755" spc="28" dirty="0">
                <a:solidFill>
                  <a:srgbClr val="4D78A6"/>
                </a:solidFill>
                <a:latin typeface="Tahoma"/>
                <a:cs typeface="Tahoma"/>
              </a:rPr>
              <a:t>g</a:t>
            </a:r>
            <a:r>
              <a:rPr sz="755" spc="19" dirty="0">
                <a:solidFill>
                  <a:srgbClr val="4D78A6"/>
                </a:solidFill>
                <a:latin typeface="Tahoma"/>
                <a:cs typeface="Tahoma"/>
              </a:rPr>
              <a:t>h</a:t>
            </a:r>
            <a:r>
              <a:rPr sz="755" spc="66" dirty="0">
                <a:solidFill>
                  <a:srgbClr val="4D78A6"/>
                </a:solidFill>
                <a:latin typeface="Tahoma"/>
                <a:cs typeface="Tahoma"/>
              </a:rPr>
              <a:t>t</a:t>
            </a:r>
            <a:r>
              <a:rPr sz="755" spc="47" dirty="0">
                <a:solidFill>
                  <a:srgbClr val="4D78A6"/>
                </a:solidFill>
                <a:latin typeface="Tahoma"/>
                <a:cs typeface="Tahoma"/>
              </a:rPr>
              <a:t>s</a:t>
            </a:r>
            <a:r>
              <a:rPr sz="755" spc="-75" dirty="0">
                <a:solidFill>
                  <a:srgbClr val="4D78A6"/>
                </a:solidFill>
                <a:latin typeface="Tahoma"/>
                <a:cs typeface="Tahoma"/>
              </a:rPr>
              <a:t> </a:t>
            </a:r>
            <a:r>
              <a:rPr sz="755" spc="-9" dirty="0">
                <a:solidFill>
                  <a:srgbClr val="4D78A6"/>
                </a:solidFill>
                <a:latin typeface="Tahoma"/>
                <a:cs typeface="Tahoma"/>
              </a:rPr>
              <a:t>&amp;</a:t>
            </a:r>
            <a:r>
              <a:rPr sz="755" spc="-75" dirty="0">
                <a:solidFill>
                  <a:srgbClr val="4D78A6"/>
                </a:solidFill>
                <a:latin typeface="Tahoma"/>
                <a:cs typeface="Tahoma"/>
              </a:rPr>
              <a:t> </a:t>
            </a:r>
            <a:r>
              <a:rPr sz="755" spc="19" dirty="0">
                <a:solidFill>
                  <a:srgbClr val="4D78A6"/>
                </a:solidFill>
                <a:latin typeface="Tahoma"/>
                <a:cs typeface="Tahoma"/>
              </a:rPr>
              <a:t>Qu</a:t>
            </a:r>
            <a:r>
              <a:rPr sz="755" spc="28" dirty="0">
                <a:solidFill>
                  <a:srgbClr val="4D78A6"/>
                </a:solidFill>
                <a:latin typeface="Tahoma"/>
                <a:cs typeface="Tahoma"/>
              </a:rPr>
              <a:t>a</a:t>
            </a:r>
            <a:r>
              <a:rPr sz="755" spc="19" dirty="0">
                <a:solidFill>
                  <a:srgbClr val="4D78A6"/>
                </a:solidFill>
                <a:latin typeface="Tahoma"/>
                <a:cs typeface="Tahoma"/>
              </a:rPr>
              <a:t>n</a:t>
            </a:r>
            <a:r>
              <a:rPr sz="755" spc="66" dirty="0">
                <a:solidFill>
                  <a:srgbClr val="4D78A6"/>
                </a:solidFill>
                <a:latin typeface="Tahoma"/>
                <a:cs typeface="Tahoma"/>
              </a:rPr>
              <a:t>t</a:t>
            </a:r>
            <a:r>
              <a:rPr sz="755" spc="47" dirty="0">
                <a:solidFill>
                  <a:srgbClr val="4D78A6"/>
                </a:solidFill>
                <a:latin typeface="Tahoma"/>
                <a:cs typeface="Tahoma"/>
              </a:rPr>
              <a:t>s</a:t>
            </a:r>
            <a:endParaRPr sz="755">
              <a:latin typeface="Tahoma"/>
              <a:cs typeface="Tahoma"/>
            </a:endParaRPr>
          </a:p>
        </p:txBody>
      </p:sp>
      <p:pic>
        <p:nvPicPr>
          <p:cNvPr id="169" name="Audio 168">
            <a:hlinkClick r:id="" action="ppaction://media"/>
            <a:extLst>
              <a:ext uri="{FF2B5EF4-FFF2-40B4-BE49-F238E27FC236}">
                <a16:creationId xmlns:a16="http://schemas.microsoft.com/office/drawing/2014/main" id="{AE25D15E-00D1-818E-0339-179B4B88FD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88525" t="-196671" r="-388525" b="-196671"/>
          <a:stretch>
            <a:fillRect/>
          </a:stretch>
        </p:blipFill>
        <p:spPr>
          <a:xfrm>
            <a:off x="10693003" y="8354256"/>
            <a:ext cx="3564335" cy="20049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842"/>
    </mc:Choice>
    <mc:Fallback>
      <p:transition spd="slow" advTm="93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6846" y="1236175"/>
            <a:ext cx="7978119" cy="337492"/>
          </a:xfrm>
          <a:prstGeom prst="rect">
            <a:avLst/>
          </a:prstGeom>
        </p:spPr>
        <p:txBody>
          <a:bodyPr vert="horz" wrap="square" lIns="0" tIns="32349" rIns="0" bIns="0" rtlCol="0">
            <a:spAutoFit/>
          </a:bodyPr>
          <a:lstStyle/>
          <a:p>
            <a:pPr marL="23962">
              <a:spcBef>
                <a:spcPts val="255"/>
              </a:spcBef>
            </a:pPr>
            <a:r>
              <a:rPr sz="1981" spc="104" dirty="0">
                <a:solidFill>
                  <a:srgbClr val="333333"/>
                </a:solidFill>
                <a:latin typeface="Microsoft Sans Serif"/>
                <a:cs typeface="Microsoft Sans Serif"/>
              </a:rPr>
              <a:t>Data</a:t>
            </a:r>
            <a:r>
              <a:rPr sz="1981" spc="-8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94" dirty="0">
                <a:solidFill>
                  <a:srgbClr val="333333"/>
                </a:solidFill>
                <a:latin typeface="Microsoft Sans Serif"/>
                <a:cs typeface="Microsoft Sans Serif"/>
              </a:rPr>
              <a:t>Visualisation:</a:t>
            </a:r>
            <a:r>
              <a:rPr sz="1981" spc="-8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104" dirty="0">
                <a:solidFill>
                  <a:srgbClr val="333333"/>
                </a:solidFill>
                <a:latin typeface="Microsoft Sans Serif"/>
                <a:cs typeface="Microsoft Sans Serif"/>
              </a:rPr>
              <a:t>Empowering</a:t>
            </a:r>
            <a:r>
              <a:rPr sz="1981" spc="-8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66" dirty="0">
                <a:solidFill>
                  <a:srgbClr val="333333"/>
                </a:solidFill>
                <a:latin typeface="Microsoft Sans Serif"/>
                <a:cs typeface="Microsoft Sans Serif"/>
              </a:rPr>
              <a:t>Business</a:t>
            </a:r>
            <a:r>
              <a:rPr sz="1981" spc="-7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208" dirty="0">
                <a:solidFill>
                  <a:srgbClr val="333333"/>
                </a:solidFill>
                <a:latin typeface="Microsoft Sans Serif"/>
                <a:cs typeface="Microsoft Sans Serif"/>
              </a:rPr>
              <a:t>with</a:t>
            </a:r>
            <a:r>
              <a:rPr sz="1981" spc="-7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132" dirty="0">
                <a:solidFill>
                  <a:srgbClr val="333333"/>
                </a:solidFill>
                <a:latin typeface="Microsoft Sans Serif"/>
                <a:cs typeface="Microsoft Sans Serif"/>
              </a:rPr>
              <a:t>Eﬀective</a:t>
            </a:r>
            <a:r>
              <a:rPr sz="1981" spc="-7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981" spc="123" dirty="0">
                <a:solidFill>
                  <a:srgbClr val="333333"/>
                </a:solidFill>
                <a:latin typeface="Microsoft Sans Serif"/>
                <a:cs typeface="Microsoft Sans Serif"/>
              </a:rPr>
              <a:t>Insights</a:t>
            </a:r>
            <a:endParaRPr sz="1981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4823" y="1869520"/>
            <a:ext cx="1780370" cy="362174"/>
          </a:xfrm>
          <a:prstGeom prst="rect">
            <a:avLst/>
          </a:prstGeom>
        </p:spPr>
        <p:txBody>
          <a:bodyPr vert="horz" wrap="square" lIns="0" tIns="23962" rIns="0" bIns="0" rtlCol="0">
            <a:spAutoFit/>
          </a:bodyPr>
          <a:lstStyle/>
          <a:p>
            <a:pPr marL="23962" marR="9585">
              <a:lnSpc>
                <a:spcPct val="109700"/>
              </a:lnSpc>
              <a:spcBef>
                <a:spcPts val="189"/>
              </a:spcBef>
            </a:pP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4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38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5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y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e 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y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038" b="1" spc="8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f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?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63686" y="1869523"/>
            <a:ext cx="7624680" cy="721977"/>
          </a:xfrm>
          <a:prstGeom prst="rect">
            <a:avLst/>
          </a:prstGeom>
        </p:spPr>
        <p:txBody>
          <a:bodyPr vert="horz" wrap="square" lIns="0" tIns="20368" rIns="0" bIns="0" rtlCol="0">
            <a:spAutoFit/>
          </a:bodyPr>
          <a:lstStyle/>
          <a:p>
            <a:pPr marL="23962" marR="9585">
              <a:lnSpc>
                <a:spcPct val="112000"/>
              </a:lnSpc>
              <a:spcBef>
                <a:spcPts val="160"/>
              </a:spcBef>
              <a:tabLst>
                <a:tab pos="2637069" algn="l"/>
                <a:tab pos="5250174" algn="l"/>
              </a:tabLst>
            </a:pP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5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	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6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un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ri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ri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80</a:t>
            </a:r>
            <a:r>
              <a:rPr sz="1038" b="1" spc="198" dirty="0">
                <a:solidFill>
                  <a:srgbClr val="7E7E7E"/>
                </a:solidFill>
                <a:latin typeface="Trebuchet MS"/>
                <a:cs typeface="Trebuchet MS"/>
              </a:rPr>
              <a:t>%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	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8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y  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at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y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1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2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	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f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v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nu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?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  </a:t>
            </a:r>
            <a:r>
              <a:rPr sz="1038" b="1" spc="-66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7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he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	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038" b="1" spc="8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2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lu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9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 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?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&amp;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75" dirty="0">
                <a:solidFill>
                  <a:srgbClr val="7E7E7E"/>
                </a:solidFill>
                <a:latin typeface="Trebuchet MS"/>
                <a:cs typeface="Trebuchet MS"/>
              </a:rPr>
              <a:t>W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8" dirty="0">
                <a:solidFill>
                  <a:srgbClr val="7E7E7E"/>
                </a:solidFill>
                <a:latin typeface="Trebuchet MS"/>
                <a:cs typeface="Trebuchet MS"/>
              </a:rPr>
              <a:t>%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f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	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op</a:t>
            </a:r>
            <a:r>
              <a:rPr sz="1038" b="1" spc="-47" dirty="0">
                <a:solidFill>
                  <a:srgbClr val="7E7E7E"/>
                </a:solidFill>
                <a:latin typeface="Trebuchet MS"/>
                <a:cs typeface="Trebuchet MS"/>
              </a:rPr>
              <a:t>/</a:t>
            </a:r>
            <a:r>
              <a:rPr sz="1038" b="1" spc="47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tt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1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0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od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ri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038" b="1" spc="8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	U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ov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r 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on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2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?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	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v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nu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9" dirty="0">
                <a:solidFill>
                  <a:srgbClr val="7E7E7E"/>
                </a:solidFill>
                <a:latin typeface="Trebuchet MS"/>
                <a:cs typeface="Trebuchet MS"/>
              </a:rPr>
              <a:t>?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(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66" dirty="0">
                <a:solidFill>
                  <a:srgbClr val="7E7E7E"/>
                </a:solidFill>
                <a:latin typeface="Trebuchet MS"/>
                <a:cs typeface="Trebuchet MS"/>
              </a:rPr>
              <a:t>x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lu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d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038" b="1" spc="8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K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)	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p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ur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57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in</a:t>
            </a:r>
            <a:r>
              <a:rPr sz="1038" b="1" spc="85" dirty="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28" dirty="0">
                <a:solidFill>
                  <a:srgbClr val="7E7E7E"/>
                </a:solidFill>
                <a:latin typeface="Trebuchet MS"/>
                <a:cs typeface="Trebuchet MS"/>
              </a:rPr>
              <a:t>h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v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u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123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sz="1038" b="1" spc="-38" dirty="0">
                <a:solidFill>
                  <a:srgbClr val="7E7E7E"/>
                </a:solidFill>
                <a:latin typeface="Trebuchet MS"/>
                <a:cs typeface="Trebuchet MS"/>
              </a:rPr>
              <a:t>e</a:t>
            </a:r>
            <a:r>
              <a:rPr sz="1038" b="1" spc="-19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sz="1038" b="1" spc="66" dirty="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-9" dirty="0">
                <a:solidFill>
                  <a:srgbClr val="7E7E7E"/>
                </a:solidFill>
                <a:latin typeface="Trebuchet MS"/>
                <a:cs typeface="Trebuchet MS"/>
              </a:rPr>
              <a:t>o</a:t>
            </a:r>
            <a:r>
              <a:rPr sz="1038" b="1" spc="19" dirty="0">
                <a:solidFill>
                  <a:srgbClr val="7E7E7E"/>
                </a:solidFill>
                <a:latin typeface="Trebuchet MS"/>
                <a:cs typeface="Trebuchet MS"/>
              </a:rPr>
              <a:t>f</a:t>
            </a:r>
            <a:r>
              <a:rPr sz="1038" b="1" spc="-94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038" b="1" spc="28" dirty="0">
                <a:solidFill>
                  <a:srgbClr val="7E7E7E"/>
                </a:solidFill>
                <a:latin typeface="Trebuchet MS"/>
                <a:cs typeface="Trebuchet MS"/>
              </a:rPr>
              <a:t>R</a:t>
            </a:r>
            <a:r>
              <a:rPr sz="1038" b="1" spc="-57" dirty="0">
                <a:solidFill>
                  <a:srgbClr val="7E7E7E"/>
                </a:solidFill>
                <a:latin typeface="Trebuchet MS"/>
                <a:cs typeface="Trebuchet MS"/>
              </a:rPr>
              <a:t>F</a:t>
            </a:r>
            <a:r>
              <a:rPr sz="1038" b="1" spc="160" dirty="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04629" y="1869524"/>
            <a:ext cx="2314721" cy="721977"/>
          </a:xfrm>
          <a:prstGeom prst="rect">
            <a:avLst/>
          </a:prstGeom>
        </p:spPr>
        <p:txBody>
          <a:bodyPr vert="horz" wrap="square" lIns="0" tIns="20368" rIns="0" bIns="0" rtlCol="0">
            <a:spAutoFit/>
          </a:bodyPr>
          <a:lstStyle/>
          <a:p>
            <a:pPr marL="23962" marR="9585">
              <a:lnSpc>
                <a:spcPct val="112000"/>
              </a:lnSpc>
              <a:spcBef>
                <a:spcPts val="160"/>
              </a:spcBef>
            </a:pPr>
            <a:r>
              <a:rPr sz="1038" b="1" spc="-9" dirty="0">
                <a:latin typeface="Trebuchet MS"/>
                <a:cs typeface="Trebuchet MS"/>
              </a:rPr>
              <a:t>10</a:t>
            </a:r>
            <a:r>
              <a:rPr sz="1038" b="1" dirty="0">
                <a:latin typeface="Trebuchet MS"/>
                <a:cs typeface="Trebuchet MS"/>
              </a:rPr>
              <a:t>)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38" dirty="0">
                <a:latin typeface="Trebuchet MS"/>
                <a:cs typeface="Trebuchet MS"/>
              </a:rPr>
              <a:t>I</a:t>
            </a:r>
            <a:r>
              <a:rPr sz="1038" b="1" spc="-9" dirty="0">
                <a:latin typeface="Trebuchet MS"/>
                <a:cs typeface="Trebuchet MS"/>
              </a:rPr>
              <a:t>d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19" dirty="0">
                <a:latin typeface="Trebuchet MS"/>
                <a:cs typeface="Trebuchet MS"/>
              </a:rPr>
              <a:t>n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spc="-19" dirty="0">
                <a:latin typeface="Trebuchet MS"/>
                <a:cs typeface="Trebuchet MS"/>
              </a:rPr>
              <a:t>i</a:t>
            </a:r>
            <a:r>
              <a:rPr sz="1038" b="1" spc="9" dirty="0">
                <a:latin typeface="Trebuchet MS"/>
                <a:cs typeface="Trebuchet MS"/>
              </a:rPr>
              <a:t>f</a:t>
            </a:r>
            <a:r>
              <a:rPr sz="1038" b="1" dirty="0">
                <a:latin typeface="Trebuchet MS"/>
                <a:cs typeface="Trebuchet MS"/>
              </a:rPr>
              <a:t>y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9" dirty="0">
                <a:latin typeface="Trebuchet MS"/>
                <a:cs typeface="Trebuchet MS"/>
              </a:rPr>
              <a:t>P</a:t>
            </a:r>
            <a:r>
              <a:rPr sz="1038" b="1" spc="-19" dirty="0">
                <a:latin typeface="Trebuchet MS"/>
                <a:cs typeface="Trebuchet MS"/>
              </a:rPr>
              <a:t>r</a:t>
            </a:r>
            <a:r>
              <a:rPr sz="1038" b="1" spc="-9" dirty="0">
                <a:latin typeface="Trebuchet MS"/>
                <a:cs typeface="Trebuchet MS"/>
              </a:rPr>
              <a:t>od</a:t>
            </a:r>
            <a:r>
              <a:rPr sz="1038" b="1" spc="-19" dirty="0">
                <a:latin typeface="Trebuchet MS"/>
                <a:cs typeface="Trebuchet MS"/>
              </a:rPr>
              <a:t>u</a:t>
            </a:r>
            <a:r>
              <a:rPr sz="1038" b="1" spc="-57" dirty="0">
                <a:latin typeface="Trebuchet MS"/>
                <a:cs typeface="Trebuchet MS"/>
              </a:rPr>
              <a:t>c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spc="66" dirty="0">
                <a:latin typeface="Trebuchet MS"/>
                <a:cs typeface="Trebuchet MS"/>
              </a:rPr>
              <a:t>s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19" dirty="0">
                <a:latin typeface="Trebuchet MS"/>
                <a:cs typeface="Trebuchet MS"/>
              </a:rPr>
              <a:t>t</a:t>
            </a:r>
            <a:r>
              <a:rPr sz="1038" b="1" spc="-28" dirty="0">
                <a:latin typeface="Trebuchet MS"/>
                <a:cs typeface="Trebuchet MS"/>
              </a:rPr>
              <a:t>h</a:t>
            </a:r>
            <a:r>
              <a:rPr sz="1038" b="1" spc="19" dirty="0">
                <a:latin typeface="Trebuchet MS"/>
                <a:cs typeface="Trebuchet MS"/>
              </a:rPr>
              <a:t>a</a:t>
            </a:r>
            <a:r>
              <a:rPr sz="1038" b="1" spc="28" dirty="0">
                <a:latin typeface="Trebuchet MS"/>
                <a:cs typeface="Trebuchet MS"/>
              </a:rPr>
              <a:t>t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19" dirty="0">
                <a:latin typeface="Trebuchet MS"/>
                <a:cs typeface="Trebuchet MS"/>
              </a:rPr>
              <a:t>a</a:t>
            </a:r>
            <a:r>
              <a:rPr sz="1038" b="1" spc="-19" dirty="0">
                <a:latin typeface="Trebuchet MS"/>
                <a:cs typeface="Trebuchet MS"/>
              </a:rPr>
              <a:t>r</a:t>
            </a:r>
            <a:r>
              <a:rPr sz="1038" b="1" spc="-28" dirty="0">
                <a:latin typeface="Trebuchet MS"/>
                <a:cs typeface="Trebuchet MS"/>
              </a:rPr>
              <a:t>e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66" dirty="0">
                <a:latin typeface="Trebuchet MS"/>
                <a:cs typeface="Trebuchet MS"/>
              </a:rPr>
              <a:t>S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19" dirty="0">
                <a:latin typeface="Trebuchet MS"/>
                <a:cs typeface="Trebuchet MS"/>
              </a:rPr>
              <a:t>llin</a:t>
            </a:r>
            <a:r>
              <a:rPr sz="1038" b="1" spc="57" dirty="0">
                <a:latin typeface="Trebuchet MS"/>
                <a:cs typeface="Trebuchet MS"/>
              </a:rPr>
              <a:t>g  </a:t>
            </a:r>
            <a:r>
              <a:rPr sz="1038" b="1" spc="9" dirty="0">
                <a:latin typeface="Trebuchet MS"/>
                <a:cs typeface="Trebuchet MS"/>
              </a:rPr>
              <a:t>H</a:t>
            </a:r>
            <a:r>
              <a:rPr sz="1038" b="1" spc="-19" dirty="0">
                <a:latin typeface="Trebuchet MS"/>
                <a:cs typeface="Trebuchet MS"/>
              </a:rPr>
              <a:t>i</a:t>
            </a:r>
            <a:r>
              <a:rPr sz="1038" b="1" spc="75" dirty="0">
                <a:latin typeface="Trebuchet MS"/>
                <a:cs typeface="Trebuchet MS"/>
              </a:rPr>
              <a:t>g</a:t>
            </a:r>
            <a:r>
              <a:rPr sz="1038" b="1" spc="-19" dirty="0">
                <a:latin typeface="Trebuchet MS"/>
                <a:cs typeface="Trebuchet MS"/>
              </a:rPr>
              <a:t>h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9" dirty="0">
                <a:latin typeface="Trebuchet MS"/>
                <a:cs typeface="Trebuchet MS"/>
              </a:rPr>
              <a:t>b</a:t>
            </a:r>
            <a:r>
              <a:rPr sz="1038" b="1" spc="-19" dirty="0">
                <a:latin typeface="Trebuchet MS"/>
                <a:cs typeface="Trebuchet MS"/>
              </a:rPr>
              <a:t>u</a:t>
            </a:r>
            <a:r>
              <a:rPr sz="1038" b="1" spc="28" dirty="0">
                <a:latin typeface="Trebuchet MS"/>
                <a:cs typeface="Trebuchet MS"/>
              </a:rPr>
              <a:t>t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75" dirty="0">
                <a:latin typeface="Trebuchet MS"/>
                <a:cs typeface="Trebuchet MS"/>
              </a:rPr>
              <a:t>g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19" dirty="0">
                <a:latin typeface="Trebuchet MS"/>
                <a:cs typeface="Trebuchet MS"/>
              </a:rPr>
              <a:t>n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19" dirty="0">
                <a:latin typeface="Trebuchet MS"/>
                <a:cs typeface="Trebuchet MS"/>
              </a:rPr>
              <a:t>r</a:t>
            </a:r>
            <a:r>
              <a:rPr sz="1038" b="1" spc="19" dirty="0">
                <a:latin typeface="Trebuchet MS"/>
                <a:cs typeface="Trebuchet MS"/>
              </a:rPr>
              <a:t>at</a:t>
            </a:r>
            <a:r>
              <a:rPr sz="1038" b="1" spc="-19" dirty="0">
                <a:latin typeface="Trebuchet MS"/>
                <a:cs typeface="Trebuchet MS"/>
              </a:rPr>
              <a:t>in</a:t>
            </a:r>
            <a:r>
              <a:rPr sz="1038" b="1" spc="85" dirty="0">
                <a:latin typeface="Trebuchet MS"/>
                <a:cs typeface="Trebuchet MS"/>
              </a:rPr>
              <a:t>g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19" dirty="0">
                <a:latin typeface="Trebuchet MS"/>
                <a:cs typeface="Trebuchet MS"/>
              </a:rPr>
              <a:t>l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57" dirty="0">
                <a:latin typeface="Trebuchet MS"/>
                <a:cs typeface="Trebuchet MS"/>
              </a:rPr>
              <a:t>ss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9" dirty="0">
                <a:latin typeface="Trebuchet MS"/>
                <a:cs typeface="Trebuchet MS"/>
              </a:rPr>
              <a:t>r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66" dirty="0">
                <a:latin typeface="Trebuchet MS"/>
                <a:cs typeface="Trebuchet MS"/>
              </a:rPr>
              <a:t>S</a:t>
            </a:r>
            <a:r>
              <a:rPr sz="1038" b="1" spc="19" dirty="0">
                <a:latin typeface="Trebuchet MS"/>
                <a:cs typeface="Trebuchet MS"/>
              </a:rPr>
              <a:t>a</a:t>
            </a:r>
            <a:r>
              <a:rPr sz="1038" b="1" spc="-19" dirty="0">
                <a:latin typeface="Trebuchet MS"/>
                <a:cs typeface="Trebuchet MS"/>
              </a:rPr>
              <a:t>l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57" dirty="0">
                <a:latin typeface="Trebuchet MS"/>
                <a:cs typeface="Trebuchet MS"/>
              </a:rPr>
              <a:t>s  </a:t>
            </a:r>
            <a:r>
              <a:rPr sz="1038" b="1" spc="28" dirty="0">
                <a:latin typeface="Trebuchet MS"/>
                <a:cs typeface="Trebuchet MS"/>
              </a:rPr>
              <a:t>R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9" dirty="0">
                <a:latin typeface="Trebuchet MS"/>
                <a:cs typeface="Trebuchet MS"/>
              </a:rPr>
              <a:t>v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19" dirty="0">
                <a:latin typeface="Trebuchet MS"/>
                <a:cs typeface="Trebuchet MS"/>
              </a:rPr>
              <a:t>nu</a:t>
            </a:r>
            <a:r>
              <a:rPr sz="1038" b="1" spc="-28" dirty="0">
                <a:latin typeface="Trebuchet MS"/>
                <a:cs typeface="Trebuchet MS"/>
              </a:rPr>
              <a:t>e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19" dirty="0">
                <a:latin typeface="Trebuchet MS"/>
                <a:cs typeface="Trebuchet MS"/>
              </a:rPr>
              <a:t>a</a:t>
            </a:r>
            <a:r>
              <a:rPr sz="1038" b="1" spc="-19" dirty="0">
                <a:latin typeface="Trebuchet MS"/>
                <a:cs typeface="Trebuchet MS"/>
              </a:rPr>
              <a:t>n</a:t>
            </a:r>
            <a:r>
              <a:rPr sz="1038" b="1" dirty="0">
                <a:latin typeface="Trebuchet MS"/>
                <a:cs typeface="Trebuchet MS"/>
              </a:rPr>
              <a:t>d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66" dirty="0">
                <a:latin typeface="Trebuchet MS"/>
                <a:cs typeface="Trebuchet MS"/>
              </a:rPr>
              <a:t>S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19" dirty="0">
                <a:latin typeface="Trebuchet MS"/>
                <a:cs typeface="Trebuchet MS"/>
              </a:rPr>
              <a:t>llin</a:t>
            </a:r>
            <a:r>
              <a:rPr sz="1038" b="1" spc="85" dirty="0">
                <a:latin typeface="Trebuchet MS"/>
                <a:cs typeface="Trebuchet MS"/>
              </a:rPr>
              <a:t>g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75" dirty="0">
                <a:latin typeface="Trebuchet MS"/>
                <a:cs typeface="Trebuchet MS"/>
              </a:rPr>
              <a:t>L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57" dirty="0">
                <a:latin typeface="Trebuchet MS"/>
                <a:cs typeface="Trebuchet MS"/>
              </a:rPr>
              <a:t>s</a:t>
            </a:r>
            <a:r>
              <a:rPr sz="1038" b="1" spc="66" dirty="0">
                <a:latin typeface="Trebuchet MS"/>
                <a:cs typeface="Trebuchet MS"/>
              </a:rPr>
              <a:t>s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-9" dirty="0">
                <a:latin typeface="Trebuchet MS"/>
                <a:cs typeface="Trebuchet MS"/>
              </a:rPr>
              <a:t>b</a:t>
            </a:r>
            <a:r>
              <a:rPr sz="1038" b="1" spc="-19" dirty="0">
                <a:latin typeface="Trebuchet MS"/>
                <a:cs typeface="Trebuchet MS"/>
              </a:rPr>
              <a:t>u</a:t>
            </a:r>
            <a:r>
              <a:rPr sz="1038" b="1" spc="28" dirty="0">
                <a:latin typeface="Trebuchet MS"/>
                <a:cs typeface="Trebuchet MS"/>
              </a:rPr>
              <a:t>t  </a:t>
            </a:r>
            <a:r>
              <a:rPr sz="1038" b="1" spc="75" dirty="0">
                <a:latin typeface="Trebuchet MS"/>
                <a:cs typeface="Trebuchet MS"/>
              </a:rPr>
              <a:t>g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19" dirty="0">
                <a:latin typeface="Trebuchet MS"/>
                <a:cs typeface="Trebuchet MS"/>
              </a:rPr>
              <a:t>n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19" dirty="0">
                <a:latin typeface="Trebuchet MS"/>
                <a:cs typeface="Trebuchet MS"/>
              </a:rPr>
              <a:t>r</a:t>
            </a:r>
            <a:r>
              <a:rPr sz="1038" b="1" spc="19" dirty="0">
                <a:latin typeface="Trebuchet MS"/>
                <a:cs typeface="Trebuchet MS"/>
              </a:rPr>
              <a:t>at</a:t>
            </a:r>
            <a:r>
              <a:rPr sz="1038" b="1" spc="-19" dirty="0">
                <a:latin typeface="Trebuchet MS"/>
                <a:cs typeface="Trebuchet MS"/>
              </a:rPr>
              <a:t>in</a:t>
            </a:r>
            <a:r>
              <a:rPr sz="1038" b="1" spc="85" dirty="0">
                <a:latin typeface="Trebuchet MS"/>
                <a:cs typeface="Trebuchet MS"/>
              </a:rPr>
              <a:t>g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9" dirty="0">
                <a:latin typeface="Trebuchet MS"/>
                <a:cs typeface="Trebuchet MS"/>
              </a:rPr>
              <a:t>H</a:t>
            </a:r>
            <a:r>
              <a:rPr sz="1038" b="1" spc="-19" dirty="0">
                <a:latin typeface="Trebuchet MS"/>
                <a:cs typeface="Trebuchet MS"/>
              </a:rPr>
              <a:t>i</a:t>
            </a:r>
            <a:r>
              <a:rPr sz="1038" b="1" spc="75" dirty="0">
                <a:latin typeface="Trebuchet MS"/>
                <a:cs typeface="Trebuchet MS"/>
              </a:rPr>
              <a:t>g</a:t>
            </a:r>
            <a:r>
              <a:rPr sz="1038" b="1" spc="-28" dirty="0">
                <a:latin typeface="Trebuchet MS"/>
                <a:cs typeface="Trebuchet MS"/>
              </a:rPr>
              <a:t>h</a:t>
            </a:r>
            <a:r>
              <a:rPr sz="1038" b="1" spc="-19" dirty="0">
                <a:latin typeface="Trebuchet MS"/>
                <a:cs typeface="Trebuchet MS"/>
              </a:rPr>
              <a:t>i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9" dirty="0">
                <a:latin typeface="Trebuchet MS"/>
                <a:cs typeface="Trebuchet MS"/>
              </a:rPr>
              <a:t>r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66" dirty="0">
                <a:latin typeface="Trebuchet MS"/>
                <a:cs typeface="Trebuchet MS"/>
              </a:rPr>
              <a:t>S</a:t>
            </a:r>
            <a:r>
              <a:rPr sz="1038" b="1" spc="19" dirty="0">
                <a:latin typeface="Trebuchet MS"/>
                <a:cs typeface="Trebuchet MS"/>
              </a:rPr>
              <a:t>a</a:t>
            </a:r>
            <a:r>
              <a:rPr sz="1038" b="1" spc="-19" dirty="0">
                <a:latin typeface="Trebuchet MS"/>
                <a:cs typeface="Trebuchet MS"/>
              </a:rPr>
              <a:t>l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66" dirty="0">
                <a:latin typeface="Trebuchet MS"/>
                <a:cs typeface="Trebuchet MS"/>
              </a:rPr>
              <a:t>s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28" dirty="0">
                <a:latin typeface="Trebuchet MS"/>
                <a:cs typeface="Trebuchet MS"/>
              </a:rPr>
              <a:t>R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9" dirty="0">
                <a:latin typeface="Trebuchet MS"/>
                <a:cs typeface="Trebuchet MS"/>
              </a:rPr>
              <a:t>v</a:t>
            </a:r>
            <a:r>
              <a:rPr sz="1038" b="1" spc="-38" dirty="0">
                <a:latin typeface="Trebuchet MS"/>
                <a:cs typeface="Trebuchet MS"/>
              </a:rPr>
              <a:t>e</a:t>
            </a:r>
            <a:r>
              <a:rPr sz="1038" b="1" spc="-19" dirty="0">
                <a:latin typeface="Trebuchet MS"/>
                <a:cs typeface="Trebuchet MS"/>
              </a:rPr>
              <a:t>nu</a:t>
            </a:r>
            <a:r>
              <a:rPr sz="1038" b="1" spc="-28" dirty="0">
                <a:latin typeface="Trebuchet MS"/>
                <a:cs typeface="Trebuchet MS"/>
              </a:rPr>
              <a:t>e</a:t>
            </a:r>
            <a:r>
              <a:rPr sz="1038" b="1" spc="-94" dirty="0">
                <a:latin typeface="Trebuchet MS"/>
                <a:cs typeface="Trebuchet MS"/>
              </a:rPr>
              <a:t> </a:t>
            </a:r>
            <a:r>
              <a:rPr sz="1038" b="1" spc="9" dirty="0">
                <a:latin typeface="Trebuchet MS"/>
                <a:cs typeface="Trebuchet MS"/>
              </a:rPr>
              <a:t>?</a:t>
            </a:r>
            <a:endParaRPr sz="1038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80869" y="2984500"/>
            <a:ext cx="7321562" cy="98242"/>
          </a:xfrm>
          <a:custGeom>
            <a:avLst/>
            <a:gdLst/>
            <a:ahLst/>
            <a:cxnLst/>
            <a:rect l="l" t="t" r="r" b="b"/>
            <a:pathLst>
              <a:path w="3880484" h="52069">
                <a:moveTo>
                  <a:pt x="3879862" y="25869"/>
                </a:moveTo>
                <a:lnTo>
                  <a:pt x="3877818" y="15798"/>
                </a:lnTo>
                <a:lnTo>
                  <a:pt x="3872280" y="7581"/>
                </a:lnTo>
                <a:lnTo>
                  <a:pt x="3864064" y="2032"/>
                </a:lnTo>
                <a:lnTo>
                  <a:pt x="3853992" y="0"/>
                </a:lnTo>
                <a:lnTo>
                  <a:pt x="3851122" y="584"/>
                </a:lnTo>
                <a:lnTo>
                  <a:pt x="3851122" y="0"/>
                </a:lnTo>
                <a:lnTo>
                  <a:pt x="25857" y="0"/>
                </a:lnTo>
                <a:lnTo>
                  <a:pt x="22987" y="0"/>
                </a:lnTo>
                <a:lnTo>
                  <a:pt x="22987" y="584"/>
                </a:lnTo>
                <a:lnTo>
                  <a:pt x="15798" y="2032"/>
                </a:lnTo>
                <a:lnTo>
                  <a:pt x="7569" y="7581"/>
                </a:lnTo>
                <a:lnTo>
                  <a:pt x="2032" y="15798"/>
                </a:lnTo>
                <a:lnTo>
                  <a:pt x="0" y="25869"/>
                </a:lnTo>
                <a:lnTo>
                  <a:pt x="2032" y="35941"/>
                </a:lnTo>
                <a:lnTo>
                  <a:pt x="7569" y="44157"/>
                </a:lnTo>
                <a:lnTo>
                  <a:pt x="15798" y="49707"/>
                </a:lnTo>
                <a:lnTo>
                  <a:pt x="22987" y="51168"/>
                </a:lnTo>
                <a:lnTo>
                  <a:pt x="22987" y="51739"/>
                </a:lnTo>
                <a:lnTo>
                  <a:pt x="25857" y="51739"/>
                </a:lnTo>
                <a:lnTo>
                  <a:pt x="3851122" y="51739"/>
                </a:lnTo>
                <a:lnTo>
                  <a:pt x="3851122" y="51168"/>
                </a:lnTo>
                <a:lnTo>
                  <a:pt x="3853992" y="51739"/>
                </a:lnTo>
                <a:lnTo>
                  <a:pt x="3864064" y="49707"/>
                </a:lnTo>
                <a:lnTo>
                  <a:pt x="3872280" y="44157"/>
                </a:lnTo>
                <a:lnTo>
                  <a:pt x="3877818" y="35941"/>
                </a:lnTo>
                <a:lnTo>
                  <a:pt x="3879862" y="25869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 sz="3396"/>
          </a:p>
        </p:txBody>
      </p:sp>
      <p:grpSp>
        <p:nvGrpSpPr>
          <p:cNvPr id="7" name="object 7"/>
          <p:cNvGrpSpPr/>
          <p:nvPr/>
        </p:nvGrpSpPr>
        <p:grpSpPr>
          <a:xfrm>
            <a:off x="1391101" y="3661741"/>
            <a:ext cx="11020083" cy="4328719"/>
            <a:chOff x="896616" y="1810539"/>
            <a:chExt cx="5840730" cy="2294255"/>
          </a:xfrm>
        </p:grpSpPr>
        <p:sp>
          <p:nvSpPr>
            <p:cNvPr id="8" name="object 8"/>
            <p:cNvSpPr/>
            <p:nvPr/>
          </p:nvSpPr>
          <p:spPr>
            <a:xfrm>
              <a:off x="1233171" y="4072654"/>
              <a:ext cx="391160" cy="29209"/>
            </a:xfrm>
            <a:custGeom>
              <a:avLst/>
              <a:gdLst/>
              <a:ahLst/>
              <a:cxnLst/>
              <a:rect l="l" t="t" r="r" b="b"/>
              <a:pathLst>
                <a:path w="391159" h="29210">
                  <a:moveTo>
                    <a:pt x="0" y="0"/>
                  </a:moveTo>
                  <a:lnTo>
                    <a:pt x="0" y="28739"/>
                  </a:lnTo>
                </a:path>
                <a:path w="391159" h="29210">
                  <a:moveTo>
                    <a:pt x="390859" y="0"/>
                  </a:moveTo>
                  <a:lnTo>
                    <a:pt x="390859" y="28739"/>
                  </a:lnTo>
                </a:path>
              </a:pathLst>
            </a:custGeom>
            <a:ln w="5747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9" name="object 9"/>
            <p:cNvSpPr/>
            <p:nvPr/>
          </p:nvSpPr>
          <p:spPr>
            <a:xfrm>
              <a:off x="899791" y="1813714"/>
              <a:ext cx="29209" cy="1856739"/>
            </a:xfrm>
            <a:custGeom>
              <a:avLst/>
              <a:gdLst/>
              <a:ahLst/>
              <a:cxnLst/>
              <a:rect l="l" t="t" r="r" b="b"/>
              <a:pathLst>
                <a:path w="29209" h="1856739">
                  <a:moveTo>
                    <a:pt x="0" y="1856584"/>
                  </a:moveTo>
                  <a:lnTo>
                    <a:pt x="28739" y="1856584"/>
                  </a:lnTo>
                </a:path>
                <a:path w="29209" h="1856739">
                  <a:moveTo>
                    <a:pt x="0" y="1592179"/>
                  </a:moveTo>
                  <a:lnTo>
                    <a:pt x="28739" y="1592179"/>
                  </a:lnTo>
                </a:path>
                <a:path w="29209" h="1856739">
                  <a:moveTo>
                    <a:pt x="0" y="1322026"/>
                  </a:moveTo>
                  <a:lnTo>
                    <a:pt x="28739" y="1322026"/>
                  </a:lnTo>
                </a:path>
                <a:path w="29209" h="1856739">
                  <a:moveTo>
                    <a:pt x="0" y="1057621"/>
                  </a:moveTo>
                  <a:lnTo>
                    <a:pt x="28739" y="1057621"/>
                  </a:lnTo>
                </a:path>
                <a:path w="29209" h="1856739">
                  <a:moveTo>
                    <a:pt x="0" y="793215"/>
                  </a:moveTo>
                  <a:lnTo>
                    <a:pt x="28739" y="793215"/>
                  </a:lnTo>
                </a:path>
                <a:path w="29209" h="1856739">
                  <a:moveTo>
                    <a:pt x="0" y="528810"/>
                  </a:moveTo>
                  <a:lnTo>
                    <a:pt x="28739" y="528810"/>
                  </a:lnTo>
                </a:path>
                <a:path w="29209" h="1856739">
                  <a:moveTo>
                    <a:pt x="0" y="264405"/>
                  </a:moveTo>
                  <a:lnTo>
                    <a:pt x="28739" y="264405"/>
                  </a:lnTo>
                </a:path>
                <a:path w="29209" h="1856739">
                  <a:moveTo>
                    <a:pt x="0" y="0"/>
                  </a:moveTo>
                  <a:lnTo>
                    <a:pt x="28739" y="0"/>
                  </a:lnTo>
                </a:path>
              </a:pathLst>
            </a:custGeom>
            <a:ln w="5747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0" name="object 10"/>
            <p:cNvSpPr/>
            <p:nvPr/>
          </p:nvSpPr>
          <p:spPr>
            <a:xfrm>
              <a:off x="2014891" y="4072654"/>
              <a:ext cx="4719320" cy="29209"/>
            </a:xfrm>
            <a:custGeom>
              <a:avLst/>
              <a:gdLst/>
              <a:ahLst/>
              <a:cxnLst/>
              <a:rect l="l" t="t" r="r" b="b"/>
              <a:pathLst>
                <a:path w="4719320" h="29210">
                  <a:moveTo>
                    <a:pt x="0" y="0"/>
                  </a:moveTo>
                  <a:lnTo>
                    <a:pt x="0" y="28739"/>
                  </a:lnTo>
                </a:path>
                <a:path w="4719320" h="29210">
                  <a:moveTo>
                    <a:pt x="396607" y="0"/>
                  </a:moveTo>
                  <a:lnTo>
                    <a:pt x="396607" y="28739"/>
                  </a:lnTo>
                </a:path>
                <a:path w="4719320" h="29210">
                  <a:moveTo>
                    <a:pt x="787467" y="0"/>
                  </a:moveTo>
                  <a:lnTo>
                    <a:pt x="787467" y="28739"/>
                  </a:lnTo>
                </a:path>
                <a:path w="4719320" h="29210">
                  <a:moveTo>
                    <a:pt x="1178327" y="0"/>
                  </a:moveTo>
                  <a:lnTo>
                    <a:pt x="1178327" y="28739"/>
                  </a:lnTo>
                </a:path>
                <a:path w="4719320" h="29210">
                  <a:moveTo>
                    <a:pt x="1574935" y="0"/>
                  </a:moveTo>
                  <a:lnTo>
                    <a:pt x="1574935" y="28739"/>
                  </a:lnTo>
                </a:path>
                <a:path w="4719320" h="29210">
                  <a:moveTo>
                    <a:pt x="1965795" y="0"/>
                  </a:moveTo>
                  <a:lnTo>
                    <a:pt x="1965795" y="28739"/>
                  </a:lnTo>
                </a:path>
                <a:path w="4719320" h="29210">
                  <a:moveTo>
                    <a:pt x="2356655" y="0"/>
                  </a:moveTo>
                  <a:lnTo>
                    <a:pt x="2356655" y="28739"/>
                  </a:lnTo>
                </a:path>
                <a:path w="4719320" h="29210">
                  <a:moveTo>
                    <a:pt x="2753263" y="0"/>
                  </a:moveTo>
                  <a:lnTo>
                    <a:pt x="2753263" y="28739"/>
                  </a:lnTo>
                </a:path>
                <a:path w="4719320" h="29210">
                  <a:moveTo>
                    <a:pt x="3144123" y="0"/>
                  </a:moveTo>
                  <a:lnTo>
                    <a:pt x="3144123" y="28739"/>
                  </a:lnTo>
                </a:path>
                <a:path w="4719320" h="29210">
                  <a:moveTo>
                    <a:pt x="3540731" y="0"/>
                  </a:moveTo>
                  <a:lnTo>
                    <a:pt x="3540731" y="28739"/>
                  </a:lnTo>
                </a:path>
                <a:path w="4719320" h="29210">
                  <a:moveTo>
                    <a:pt x="3931591" y="0"/>
                  </a:moveTo>
                  <a:lnTo>
                    <a:pt x="3931591" y="28739"/>
                  </a:lnTo>
                </a:path>
                <a:path w="4719320" h="29210">
                  <a:moveTo>
                    <a:pt x="4322451" y="0"/>
                  </a:moveTo>
                  <a:lnTo>
                    <a:pt x="4322451" y="28739"/>
                  </a:lnTo>
                </a:path>
                <a:path w="4719320" h="29210">
                  <a:moveTo>
                    <a:pt x="4719059" y="0"/>
                  </a:moveTo>
                  <a:lnTo>
                    <a:pt x="4719059" y="28739"/>
                  </a:lnTo>
                </a:path>
              </a:pathLst>
            </a:custGeom>
            <a:ln w="5747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11" name="object 11"/>
            <p:cNvSpPr/>
            <p:nvPr/>
          </p:nvSpPr>
          <p:spPr>
            <a:xfrm>
              <a:off x="899791" y="3934704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09">
                  <a:moveTo>
                    <a:pt x="0" y="0"/>
                  </a:moveTo>
                  <a:lnTo>
                    <a:pt x="28739" y="0"/>
                  </a:lnTo>
                </a:path>
              </a:pathLst>
            </a:custGeom>
            <a:ln w="5747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923514" y="7992614"/>
            <a:ext cx="206072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60975" y="7992614"/>
            <a:ext cx="206072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2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98436" y="7992614"/>
            <a:ext cx="206072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4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46742" y="7992614"/>
            <a:ext cx="206072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6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84202" y="7992614"/>
            <a:ext cx="206072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8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82695" y="7992614"/>
            <a:ext cx="283949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10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31000" y="7992614"/>
            <a:ext cx="283949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12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86808" y="7992618"/>
            <a:ext cx="593057" cy="443815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53915" algn="ctr">
              <a:spcBef>
                <a:spcPts val="170"/>
              </a:spcBef>
            </a:pPr>
            <a:r>
              <a:rPr sz="1038" spc="28" dirty="0">
                <a:solidFill>
                  <a:srgbClr val="666666"/>
                </a:solidFill>
                <a:latin typeface="Tahoma"/>
                <a:cs typeface="Tahoma"/>
              </a:rPr>
              <a:t>14K</a:t>
            </a:r>
            <a:endParaRPr sz="1038">
              <a:latin typeface="Tahoma"/>
              <a:cs typeface="Tahoma"/>
            </a:endParaRPr>
          </a:p>
          <a:p>
            <a:pPr algn="ctr">
              <a:spcBef>
                <a:spcPts val="811"/>
              </a:spcBef>
            </a:pP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Quantity</a:t>
            </a:r>
            <a:endParaRPr sz="1038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05922" y="7992614"/>
            <a:ext cx="283949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16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54228" y="7992614"/>
            <a:ext cx="283949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18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291689" y="7992614"/>
            <a:ext cx="283949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20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039995" y="7992614"/>
            <a:ext cx="283949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22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777456" y="7992614"/>
            <a:ext cx="283949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24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514917" y="7992614"/>
            <a:ext cx="283949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26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263223" y="7992614"/>
            <a:ext cx="283949" cy="18150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28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16411" y="3567850"/>
            <a:ext cx="283949" cy="4226710"/>
          </a:xfrm>
          <a:prstGeom prst="rect">
            <a:avLst/>
          </a:prstGeom>
        </p:spPr>
        <p:txBody>
          <a:bodyPr vert="horz" wrap="square" lIns="0" tIns="21566" rIns="0" bIns="0" rtlCol="0">
            <a:spAutoFit/>
          </a:bodyPr>
          <a:lstStyle/>
          <a:p>
            <a:pPr marL="23962">
              <a:spcBef>
                <a:spcPts val="170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80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21">
              <a:latin typeface="Tahoma"/>
              <a:cs typeface="Tahoma"/>
            </a:endParaRPr>
          </a:p>
          <a:p>
            <a:pPr marL="23962">
              <a:spcBef>
                <a:spcPts val="1094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70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21">
              <a:latin typeface="Tahoma"/>
              <a:cs typeface="Tahoma"/>
            </a:endParaRPr>
          </a:p>
          <a:p>
            <a:pPr marL="23962">
              <a:spcBef>
                <a:spcPts val="1085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60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21">
              <a:latin typeface="Tahoma"/>
              <a:cs typeface="Tahoma"/>
            </a:endParaRPr>
          </a:p>
          <a:p>
            <a:pPr marL="23962">
              <a:spcBef>
                <a:spcPts val="1094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50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21">
              <a:latin typeface="Tahoma"/>
              <a:cs typeface="Tahoma"/>
            </a:endParaRPr>
          </a:p>
          <a:p>
            <a:pPr marL="23962">
              <a:spcBef>
                <a:spcPts val="1085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40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21">
              <a:latin typeface="Tahoma"/>
              <a:cs typeface="Tahoma"/>
            </a:endParaRPr>
          </a:p>
          <a:p>
            <a:pPr marL="23962">
              <a:spcBef>
                <a:spcPts val="1085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30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21">
              <a:latin typeface="Tahoma"/>
              <a:cs typeface="Tahoma"/>
            </a:endParaRPr>
          </a:p>
          <a:p>
            <a:pPr marL="23962">
              <a:spcBef>
                <a:spcPts val="1179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20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21">
              <a:latin typeface="Tahoma"/>
              <a:cs typeface="Tahoma"/>
            </a:endParaRPr>
          </a:p>
          <a:p>
            <a:pPr marL="23962">
              <a:spcBef>
                <a:spcPts val="1085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10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21">
              <a:latin typeface="Tahoma"/>
              <a:cs typeface="Tahoma"/>
            </a:endParaRPr>
          </a:p>
          <a:p>
            <a:pPr marL="101840">
              <a:spcBef>
                <a:spcPts val="1094"/>
              </a:spcBef>
            </a:pPr>
            <a:r>
              <a:rPr sz="1038" spc="38" dirty="0">
                <a:solidFill>
                  <a:srgbClr val="666666"/>
                </a:solidFill>
                <a:latin typeface="Tahoma"/>
                <a:cs typeface="Tahoma"/>
              </a:rPr>
              <a:t>0</a:t>
            </a:r>
            <a:r>
              <a:rPr sz="1038" spc="9" dirty="0">
                <a:solidFill>
                  <a:srgbClr val="666666"/>
                </a:solidFill>
                <a:latin typeface="Tahoma"/>
                <a:cs typeface="Tahoma"/>
              </a:rPr>
              <a:t>K</a:t>
            </a:r>
            <a:endParaRPr sz="1038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87351" y="5100603"/>
            <a:ext cx="319446" cy="930920"/>
          </a:xfrm>
          <a:prstGeom prst="rect">
            <a:avLst/>
          </a:prstGeom>
        </p:spPr>
        <p:txBody>
          <a:bodyPr vert="vert270" wrap="square" lIns="0" tIns="33547" rIns="0" bIns="0" rtlCol="0">
            <a:spAutoFit/>
          </a:bodyPr>
          <a:lstStyle/>
          <a:p>
            <a:pPr marL="23962">
              <a:spcBef>
                <a:spcPts val="264"/>
              </a:spcBef>
            </a:pP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Sale</a:t>
            </a: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s</a:t>
            </a:r>
            <a:r>
              <a:rPr sz="1038" spc="-11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038" spc="-9" dirty="0">
                <a:solidFill>
                  <a:srgbClr val="333333"/>
                </a:solidFill>
                <a:latin typeface="Lucida Sans Unicode"/>
                <a:cs typeface="Lucida Sans Unicode"/>
              </a:rPr>
              <a:t>Revenu</a:t>
            </a:r>
            <a:r>
              <a:rPr sz="1038" dirty="0">
                <a:solidFill>
                  <a:srgbClr val="333333"/>
                </a:solidFill>
                <a:latin typeface="Lucida Sans Unicode"/>
                <a:cs typeface="Lucida Sans Unicode"/>
              </a:rPr>
              <a:t>e</a:t>
            </a:r>
            <a:endParaRPr sz="1038">
              <a:latin typeface="Lucida Sans Unicode"/>
              <a:cs typeface="Lucida Sans Unicode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445899" y="3223080"/>
            <a:ext cx="11469369" cy="4713308"/>
            <a:chOff x="925657" y="1578048"/>
            <a:chExt cx="6078855" cy="2498090"/>
          </a:xfrm>
        </p:grpSpPr>
        <p:sp>
          <p:nvSpPr>
            <p:cNvPr id="30" name="object 30"/>
            <p:cNvSpPr/>
            <p:nvPr/>
          </p:nvSpPr>
          <p:spPr>
            <a:xfrm>
              <a:off x="928531" y="1578048"/>
              <a:ext cx="6075680" cy="2489200"/>
            </a:xfrm>
            <a:custGeom>
              <a:avLst/>
              <a:gdLst/>
              <a:ahLst/>
              <a:cxnLst/>
              <a:rect l="l" t="t" r="r" b="b"/>
              <a:pathLst>
                <a:path w="6075680" h="2489200">
                  <a:moveTo>
                    <a:pt x="0" y="2092250"/>
                  </a:moveTo>
                  <a:lnTo>
                    <a:pt x="6075573" y="2092250"/>
                  </a:lnTo>
                </a:path>
                <a:path w="6075680" h="2489200">
                  <a:moveTo>
                    <a:pt x="0" y="1827845"/>
                  </a:moveTo>
                  <a:lnTo>
                    <a:pt x="6075573" y="1827845"/>
                  </a:lnTo>
                </a:path>
                <a:path w="6075680" h="2489200">
                  <a:moveTo>
                    <a:pt x="0" y="1557691"/>
                  </a:moveTo>
                  <a:lnTo>
                    <a:pt x="6075573" y="1557691"/>
                  </a:lnTo>
                </a:path>
                <a:path w="6075680" h="2489200">
                  <a:moveTo>
                    <a:pt x="0" y="1293286"/>
                  </a:moveTo>
                  <a:lnTo>
                    <a:pt x="6075573" y="1293286"/>
                  </a:lnTo>
                </a:path>
                <a:path w="6075680" h="2489200">
                  <a:moveTo>
                    <a:pt x="0" y="1028881"/>
                  </a:moveTo>
                  <a:lnTo>
                    <a:pt x="6075573" y="1028881"/>
                  </a:lnTo>
                </a:path>
                <a:path w="6075680" h="2489200">
                  <a:moveTo>
                    <a:pt x="0" y="764476"/>
                  </a:moveTo>
                  <a:lnTo>
                    <a:pt x="6075573" y="764476"/>
                  </a:lnTo>
                </a:path>
                <a:path w="6075680" h="2489200">
                  <a:moveTo>
                    <a:pt x="0" y="500070"/>
                  </a:moveTo>
                  <a:lnTo>
                    <a:pt x="6075573" y="500070"/>
                  </a:lnTo>
                </a:path>
                <a:path w="6075680" h="2489200">
                  <a:moveTo>
                    <a:pt x="0" y="235665"/>
                  </a:moveTo>
                  <a:lnTo>
                    <a:pt x="6075573" y="235665"/>
                  </a:lnTo>
                </a:path>
                <a:path w="6075680" h="2489200">
                  <a:moveTo>
                    <a:pt x="695500" y="2488858"/>
                  </a:moveTo>
                  <a:lnTo>
                    <a:pt x="695500" y="0"/>
                  </a:lnTo>
                </a:path>
                <a:path w="6075680" h="2489200">
                  <a:moveTo>
                    <a:pt x="1086360" y="2488858"/>
                  </a:moveTo>
                  <a:lnTo>
                    <a:pt x="1086360" y="0"/>
                  </a:lnTo>
                </a:path>
                <a:path w="6075680" h="2489200">
                  <a:moveTo>
                    <a:pt x="1482968" y="2488858"/>
                  </a:moveTo>
                  <a:lnTo>
                    <a:pt x="1482968" y="0"/>
                  </a:lnTo>
                </a:path>
                <a:path w="6075680" h="2489200">
                  <a:moveTo>
                    <a:pt x="1873828" y="2488858"/>
                  </a:moveTo>
                  <a:lnTo>
                    <a:pt x="1873828" y="0"/>
                  </a:lnTo>
                </a:path>
                <a:path w="6075680" h="2489200">
                  <a:moveTo>
                    <a:pt x="2264688" y="2488858"/>
                  </a:moveTo>
                  <a:lnTo>
                    <a:pt x="2264688" y="0"/>
                  </a:lnTo>
                </a:path>
                <a:path w="6075680" h="2489200">
                  <a:moveTo>
                    <a:pt x="2661296" y="2488858"/>
                  </a:moveTo>
                  <a:lnTo>
                    <a:pt x="2661296" y="0"/>
                  </a:lnTo>
                </a:path>
                <a:path w="6075680" h="2489200">
                  <a:moveTo>
                    <a:pt x="3052156" y="2488858"/>
                  </a:moveTo>
                  <a:lnTo>
                    <a:pt x="3052156" y="0"/>
                  </a:lnTo>
                </a:path>
                <a:path w="6075680" h="2489200">
                  <a:moveTo>
                    <a:pt x="3443016" y="2488858"/>
                  </a:moveTo>
                  <a:lnTo>
                    <a:pt x="3443016" y="0"/>
                  </a:lnTo>
                </a:path>
                <a:path w="6075680" h="2489200">
                  <a:moveTo>
                    <a:pt x="3839624" y="2488858"/>
                  </a:moveTo>
                  <a:lnTo>
                    <a:pt x="3839624" y="0"/>
                  </a:lnTo>
                </a:path>
                <a:path w="6075680" h="2489200">
                  <a:moveTo>
                    <a:pt x="4230484" y="2488858"/>
                  </a:moveTo>
                  <a:lnTo>
                    <a:pt x="4230484" y="0"/>
                  </a:lnTo>
                </a:path>
                <a:path w="6075680" h="2489200">
                  <a:moveTo>
                    <a:pt x="4627092" y="2488858"/>
                  </a:moveTo>
                  <a:lnTo>
                    <a:pt x="4627092" y="0"/>
                  </a:lnTo>
                </a:path>
                <a:path w="6075680" h="2489200">
                  <a:moveTo>
                    <a:pt x="5017952" y="2488858"/>
                  </a:moveTo>
                  <a:lnTo>
                    <a:pt x="5017952" y="0"/>
                  </a:lnTo>
                </a:path>
                <a:path w="6075680" h="2489200">
                  <a:moveTo>
                    <a:pt x="5408812" y="2488858"/>
                  </a:moveTo>
                  <a:lnTo>
                    <a:pt x="5408812" y="0"/>
                  </a:lnTo>
                </a:path>
                <a:path w="6075680" h="2489200">
                  <a:moveTo>
                    <a:pt x="5805419" y="2488858"/>
                  </a:moveTo>
                  <a:lnTo>
                    <a:pt x="5805419" y="0"/>
                  </a:lnTo>
                </a:path>
              </a:pathLst>
            </a:custGeom>
            <a:ln w="5747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sp>
          <p:nvSpPr>
            <p:cNvPr id="31" name="object 31"/>
            <p:cNvSpPr/>
            <p:nvPr/>
          </p:nvSpPr>
          <p:spPr>
            <a:xfrm>
              <a:off x="928531" y="1578048"/>
              <a:ext cx="6075680" cy="2489200"/>
            </a:xfrm>
            <a:custGeom>
              <a:avLst/>
              <a:gdLst/>
              <a:ahLst/>
              <a:cxnLst/>
              <a:rect l="l" t="t" r="r" b="b"/>
              <a:pathLst>
                <a:path w="6075680" h="2489200">
                  <a:moveTo>
                    <a:pt x="0" y="2356655"/>
                  </a:moveTo>
                  <a:lnTo>
                    <a:pt x="6075573" y="2356655"/>
                  </a:lnTo>
                </a:path>
                <a:path w="6075680" h="2489200">
                  <a:moveTo>
                    <a:pt x="304640" y="2488858"/>
                  </a:moveTo>
                  <a:lnTo>
                    <a:pt x="304640" y="0"/>
                  </a:lnTo>
                </a:path>
              </a:pathLst>
            </a:custGeom>
            <a:ln w="5747">
              <a:solidFill>
                <a:srgbClr val="CACACA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5354" y="2955979"/>
              <a:ext cx="66580" cy="6658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9466" y="2948749"/>
              <a:ext cx="66580" cy="6658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1389" y="2143106"/>
              <a:ext cx="66580" cy="6658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3157" y="2417053"/>
              <a:ext cx="66580" cy="6658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1389" y="2868483"/>
              <a:ext cx="66580" cy="6658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5273" y="3311513"/>
              <a:ext cx="66580" cy="6658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71333" y="3724036"/>
              <a:ext cx="66580" cy="6658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7557" y="2306191"/>
              <a:ext cx="66580" cy="6658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0469" y="3384523"/>
              <a:ext cx="1925106" cy="58477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0561" y="3815579"/>
              <a:ext cx="66580" cy="6658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25397" y="3722755"/>
              <a:ext cx="66580" cy="6658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6014" y="1687150"/>
              <a:ext cx="66580" cy="6658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14380" y="3509496"/>
              <a:ext cx="66580" cy="6658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1918" y="3515910"/>
              <a:ext cx="66580" cy="665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50734" y="3722417"/>
              <a:ext cx="66580" cy="6658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8641" y="3624227"/>
              <a:ext cx="66580" cy="6658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9187" y="3830441"/>
              <a:ext cx="66580" cy="6658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7369" y="3574227"/>
              <a:ext cx="66580" cy="6658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28531" y="1578048"/>
              <a:ext cx="6075680" cy="2494915"/>
            </a:xfrm>
            <a:custGeom>
              <a:avLst/>
              <a:gdLst/>
              <a:ahLst/>
              <a:cxnLst/>
              <a:rect l="l" t="t" r="r" b="b"/>
              <a:pathLst>
                <a:path w="6075680" h="2494915">
                  <a:moveTo>
                    <a:pt x="0" y="2494606"/>
                  </a:moveTo>
                  <a:lnTo>
                    <a:pt x="6075573" y="2494606"/>
                  </a:lnTo>
                </a:path>
                <a:path w="6075680" h="2494915">
                  <a:moveTo>
                    <a:pt x="0" y="0"/>
                  </a:moveTo>
                  <a:lnTo>
                    <a:pt x="0" y="2494606"/>
                  </a:lnTo>
                </a:path>
              </a:pathLst>
            </a:custGeom>
            <a:ln w="5747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endParaRPr sz="3396"/>
            </a:p>
          </p:txBody>
        </p:sp>
      </p:grpSp>
      <p:pic>
        <p:nvPicPr>
          <p:cNvPr id="55" name="Audio 54">
            <a:hlinkClick r:id="" action="ppaction://media"/>
            <a:extLst>
              <a:ext uri="{FF2B5EF4-FFF2-40B4-BE49-F238E27FC236}">
                <a16:creationId xmlns:a16="http://schemas.microsoft.com/office/drawing/2014/main" id="{A17E717C-6A28-CA31-B06E-122B4C6DF9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88525" t="-196671" r="-388525" b="-196671"/>
          <a:stretch>
            <a:fillRect/>
          </a:stretch>
        </p:blipFill>
        <p:spPr>
          <a:xfrm>
            <a:off x="10693003" y="8354256"/>
            <a:ext cx="3564335" cy="20049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924"/>
    </mc:Choice>
    <mc:Fallback>
      <p:transition spd="slow" advTm="53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582</TotalTime>
  <Words>1715</Words>
  <Application>Microsoft Office PowerPoint</Application>
  <PresentationFormat>Custom</PresentationFormat>
  <Paragraphs>593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Lucida Sans Unicode</vt:lpstr>
      <vt:lpstr>Microsoft Sans Serif</vt:lpstr>
      <vt:lpstr>Tahoma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kashish khanna</dc:creator>
  <cp:lastModifiedBy>kashish khanna</cp:lastModifiedBy>
  <cp:revision>2</cp:revision>
  <dcterms:created xsi:type="dcterms:W3CDTF">2023-08-12T10:37:14Z</dcterms:created>
  <dcterms:modified xsi:type="dcterms:W3CDTF">2023-08-13T10:40:18Z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2022-07-07T00:00:00Z</vt:filetime>
  </property>
  <property fmtid="{D5CDD505-2E9C-101B-9397-08002B2CF9AE}" pid="3" name="Creator">
    <vt:lpwstr>Tableau 20221.22.415.1144</vt:lpwstr>
  </property>
  <property fmtid="{D5CDD505-2E9C-101B-9397-08002B2CF9AE}" pid="4" name="LastSaved">
    <vt:filetime>2022-07-07T00:00:00Z</vt:filetime>
  </property>
</Properties>
</file>